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1" r:id="rId5"/>
    <p:sldId id="264" r:id="rId6"/>
    <p:sldId id="267" r:id="rId7"/>
    <p:sldId id="266" r:id="rId8"/>
    <p:sldId id="263" r:id="rId9"/>
    <p:sldId id="265" r:id="rId10"/>
    <p:sldId id="273" r:id="rId11"/>
    <p:sldId id="271" r:id="rId12"/>
    <p:sldId id="268" r:id="rId13"/>
    <p:sldId id="269" r:id="rId14"/>
    <p:sldId id="260" r:id="rId15"/>
    <p:sldId id="278" r:id="rId16"/>
    <p:sldId id="275" r:id="rId17"/>
    <p:sldId id="276" r:id="rId18"/>
    <p:sldId id="277" r:id="rId19"/>
  </p:sldIdLst>
  <p:sldSz cx="12192000" cy="6858000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 Cuzic" initials="IC" lastIdx="2" clrIdx="0">
    <p:extLst>
      <p:ext uri="{19B8F6BF-5375-455C-9EA6-DF929625EA0E}">
        <p15:presenceInfo xmlns:p15="http://schemas.microsoft.com/office/powerpoint/2012/main" xmlns="" userId="Ivan Cuzi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15" d="100"/>
          <a:sy n="115" d="100"/>
        </p:scale>
        <p:origin x="-186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935FAD-C8A1-479A-8104-077E9CAEBC4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BA5B5A0-BB5E-4B4D-A32F-D4AFF3557BCA}">
      <dgm:prSet custT="1"/>
      <dgm:spPr/>
      <dgm:t>
        <a:bodyPr/>
        <a:lstStyle/>
        <a:p>
          <a:r>
            <a:rPr lang="hr-HR" sz="2400" dirty="0"/>
            <a:t>Nakon Držislavove smrti dolazi do borbi za prijestolje</a:t>
          </a:r>
          <a:endParaRPr lang="en-US" sz="2400" dirty="0"/>
        </a:p>
      </dgm:t>
    </dgm:pt>
    <dgm:pt modelId="{B3A67B5C-D29E-41C0-A8DE-11E0B0CBA32E}" type="sibTrans" cxnId="{51C6B7CB-C564-4F77-B899-BA58C5A8D6EC}">
      <dgm:prSet/>
      <dgm:spPr/>
      <dgm:t>
        <a:bodyPr/>
        <a:lstStyle/>
        <a:p>
          <a:endParaRPr lang="en-US"/>
        </a:p>
      </dgm:t>
    </dgm:pt>
    <dgm:pt modelId="{786F693A-EBF0-4C38-8664-1C2DB4BD7B67}" type="parTrans" cxnId="{51C6B7CB-C564-4F77-B899-BA58C5A8D6EC}">
      <dgm:prSet/>
      <dgm:spPr/>
      <dgm:t>
        <a:bodyPr/>
        <a:lstStyle/>
        <a:p>
          <a:endParaRPr lang="en-US"/>
        </a:p>
      </dgm:t>
    </dgm:pt>
    <dgm:pt modelId="{CAD53C1F-4751-43E7-B4EA-D4B2A61026C8}">
      <dgm:prSet custT="1"/>
      <dgm:spPr/>
      <dgm:t>
        <a:bodyPr/>
        <a:lstStyle/>
        <a:p>
          <a:r>
            <a:rPr lang="hr-HR" sz="2400" dirty="0"/>
            <a:t>Slabljenje Hrvatske iskoristila Venecija</a:t>
          </a:r>
          <a:endParaRPr lang="en-US" sz="2400" dirty="0"/>
        </a:p>
      </dgm:t>
    </dgm:pt>
    <dgm:pt modelId="{FFF14178-31C5-4EC5-B7CE-86CA666E4569}" type="parTrans" cxnId="{8DB741D6-AB7A-4BDD-9118-9FB03710CC69}">
      <dgm:prSet/>
      <dgm:spPr/>
    </dgm:pt>
    <dgm:pt modelId="{9178255C-EEB0-4FEB-9129-17F52D039583}" type="sibTrans" cxnId="{8DB741D6-AB7A-4BDD-9118-9FB03710CC69}">
      <dgm:prSet/>
      <dgm:spPr/>
    </dgm:pt>
    <dgm:pt modelId="{7C008AF7-D880-4733-9215-3304C146673B}">
      <dgm:prSet custT="1"/>
      <dgm:spPr/>
      <dgm:t>
        <a:bodyPr/>
        <a:lstStyle/>
        <a:p>
          <a:r>
            <a:rPr lang="hr-HR" sz="2400" dirty="0"/>
            <a:t>Oko 1000. godine Venecija osvaja istočno jadranske gradove i otoke</a:t>
          </a:r>
          <a:endParaRPr lang="en-US" sz="2400" dirty="0"/>
        </a:p>
      </dgm:t>
    </dgm:pt>
    <dgm:pt modelId="{9CCB0352-0A71-48C6-A474-D7735AC676B4}" type="parTrans" cxnId="{912C1769-06F9-4E24-AB12-274B14535C60}">
      <dgm:prSet/>
      <dgm:spPr/>
    </dgm:pt>
    <dgm:pt modelId="{3209FFC7-209D-4F71-982C-BA856EA85F1C}" type="sibTrans" cxnId="{912C1769-06F9-4E24-AB12-274B14535C60}">
      <dgm:prSet/>
      <dgm:spPr/>
    </dgm:pt>
    <dgm:pt modelId="{7B821617-274A-46C0-8C6F-49DAD8D2DF71}">
      <dgm:prSet custT="1"/>
      <dgm:spPr/>
      <dgm:t>
        <a:bodyPr/>
        <a:lstStyle/>
        <a:p>
          <a:r>
            <a:rPr lang="hr-HR" sz="2400" dirty="0"/>
            <a:t>Vlast Venecije nad gradovima od Poreča do Dubrovnika</a:t>
          </a:r>
          <a:endParaRPr lang="en-US" sz="2400" dirty="0"/>
        </a:p>
      </dgm:t>
    </dgm:pt>
    <dgm:pt modelId="{A3733752-C3E8-4CD6-889C-109772B310AC}" type="parTrans" cxnId="{188B5EE6-39D6-4D6B-ABF6-F7B4D2B8DDB4}">
      <dgm:prSet/>
      <dgm:spPr/>
    </dgm:pt>
    <dgm:pt modelId="{266337DF-D178-4B48-A0EA-93AC57B7CFFD}" type="sibTrans" cxnId="{188B5EE6-39D6-4D6B-ABF6-F7B4D2B8DDB4}">
      <dgm:prSet/>
      <dgm:spPr/>
    </dgm:pt>
    <dgm:pt modelId="{68674FD3-F626-46D5-9968-F4301767B92E}">
      <dgm:prSet custT="1"/>
      <dgm:spPr/>
      <dgm:t>
        <a:bodyPr/>
        <a:lstStyle/>
        <a:p>
          <a:r>
            <a:rPr lang="hr-HR" sz="2400" dirty="0"/>
            <a:t>Gradovi oslobođeni sredinom XI. stoljeća</a:t>
          </a:r>
          <a:endParaRPr lang="en-US" sz="2400" dirty="0"/>
        </a:p>
      </dgm:t>
    </dgm:pt>
    <dgm:pt modelId="{09792EB2-6840-49A6-808B-1079016CA8A8}" type="parTrans" cxnId="{C7342E89-8D25-447C-BCB1-5B19D2135196}">
      <dgm:prSet/>
      <dgm:spPr/>
    </dgm:pt>
    <dgm:pt modelId="{CED58A4D-40AB-4CB9-A768-029397587B11}" type="sibTrans" cxnId="{C7342E89-8D25-447C-BCB1-5B19D2135196}">
      <dgm:prSet/>
      <dgm:spPr/>
    </dgm:pt>
    <dgm:pt modelId="{0E522338-E12E-4374-BF15-1737B78C4C2A}" type="pres">
      <dgm:prSet presAssocID="{73935FAD-C8A1-479A-8104-077E9CAEBC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0AE0EB3-5C4C-4FF5-8699-382AA2194872}" type="pres">
      <dgm:prSet presAssocID="{4BA5B5A0-BB5E-4B4D-A32F-D4AFF3557BC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C4254E3-3F24-46CF-95A9-91E7F4524464}" type="pres">
      <dgm:prSet presAssocID="{B3A67B5C-D29E-41C0-A8DE-11E0B0CBA32E}" presName="spacer" presStyleCnt="0"/>
      <dgm:spPr/>
    </dgm:pt>
    <dgm:pt modelId="{5EAAC970-7571-4A78-88B8-A91A4697525E}" type="pres">
      <dgm:prSet presAssocID="{CAD53C1F-4751-43E7-B4EA-D4B2A61026C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2B460CD-3B1A-478C-87C0-EE755E9C21EF}" type="pres">
      <dgm:prSet presAssocID="{9178255C-EEB0-4FEB-9129-17F52D039583}" presName="spacer" presStyleCnt="0"/>
      <dgm:spPr/>
    </dgm:pt>
    <dgm:pt modelId="{4EFE66CE-5CC1-4121-BC67-C6AC243D272C}" type="pres">
      <dgm:prSet presAssocID="{7C008AF7-D880-4733-9215-3304C146673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FBEB2F6-D6A3-4E9E-852D-0ECF5FA33183}" type="pres">
      <dgm:prSet presAssocID="{3209FFC7-209D-4F71-982C-BA856EA85F1C}" presName="spacer" presStyleCnt="0"/>
      <dgm:spPr/>
    </dgm:pt>
    <dgm:pt modelId="{3DC16B5A-AF81-42C5-9FDE-CEF0429611F4}" type="pres">
      <dgm:prSet presAssocID="{7B821617-274A-46C0-8C6F-49DAD8D2DF7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B228FE1-D5AC-4665-AF12-9DFD7700F17F}" type="pres">
      <dgm:prSet presAssocID="{266337DF-D178-4B48-A0EA-93AC57B7CFFD}" presName="spacer" presStyleCnt="0"/>
      <dgm:spPr/>
    </dgm:pt>
    <dgm:pt modelId="{0A466740-040E-4EBC-B9BF-6D0F14E883A3}" type="pres">
      <dgm:prSet presAssocID="{68674FD3-F626-46D5-9968-F4301767B92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2C1769-06F9-4E24-AB12-274B14535C60}" srcId="{73935FAD-C8A1-479A-8104-077E9CAEBC49}" destId="{7C008AF7-D880-4733-9215-3304C146673B}" srcOrd="2" destOrd="0" parTransId="{9CCB0352-0A71-48C6-A474-D7735AC676B4}" sibTransId="{3209FFC7-209D-4F71-982C-BA856EA85F1C}"/>
    <dgm:cxn modelId="{F493F3AD-B9CE-4F60-8F00-34F8874E5372}" type="presOf" srcId="{73935FAD-C8A1-479A-8104-077E9CAEBC49}" destId="{0E522338-E12E-4374-BF15-1737B78C4C2A}" srcOrd="0" destOrd="0" presId="urn:microsoft.com/office/officeart/2005/8/layout/vList2"/>
    <dgm:cxn modelId="{51C6B7CB-C564-4F77-B899-BA58C5A8D6EC}" srcId="{73935FAD-C8A1-479A-8104-077E9CAEBC49}" destId="{4BA5B5A0-BB5E-4B4D-A32F-D4AFF3557BCA}" srcOrd="0" destOrd="0" parTransId="{786F693A-EBF0-4C38-8664-1C2DB4BD7B67}" sibTransId="{B3A67B5C-D29E-41C0-A8DE-11E0B0CBA32E}"/>
    <dgm:cxn modelId="{AC3A22EC-9648-442A-A46C-6B251902E55D}" type="presOf" srcId="{4BA5B5A0-BB5E-4B4D-A32F-D4AFF3557BCA}" destId="{D0AE0EB3-5C4C-4FF5-8699-382AA2194872}" srcOrd="0" destOrd="0" presId="urn:microsoft.com/office/officeart/2005/8/layout/vList2"/>
    <dgm:cxn modelId="{CC160AFD-F134-4FB3-B373-ADE72B3A5D6C}" type="presOf" srcId="{7B821617-274A-46C0-8C6F-49DAD8D2DF71}" destId="{3DC16B5A-AF81-42C5-9FDE-CEF0429611F4}" srcOrd="0" destOrd="0" presId="urn:microsoft.com/office/officeart/2005/8/layout/vList2"/>
    <dgm:cxn modelId="{D1F376F9-B1F1-44C5-9EB9-D5438549FE09}" type="presOf" srcId="{7C008AF7-D880-4733-9215-3304C146673B}" destId="{4EFE66CE-5CC1-4121-BC67-C6AC243D272C}" srcOrd="0" destOrd="0" presId="urn:microsoft.com/office/officeart/2005/8/layout/vList2"/>
    <dgm:cxn modelId="{6018477B-0AF7-4D36-91C8-AD30D4CFEE42}" type="presOf" srcId="{CAD53C1F-4751-43E7-B4EA-D4B2A61026C8}" destId="{5EAAC970-7571-4A78-88B8-A91A4697525E}" srcOrd="0" destOrd="0" presId="urn:microsoft.com/office/officeart/2005/8/layout/vList2"/>
    <dgm:cxn modelId="{188B5EE6-39D6-4D6B-ABF6-F7B4D2B8DDB4}" srcId="{73935FAD-C8A1-479A-8104-077E9CAEBC49}" destId="{7B821617-274A-46C0-8C6F-49DAD8D2DF71}" srcOrd="3" destOrd="0" parTransId="{A3733752-C3E8-4CD6-889C-109772B310AC}" sibTransId="{266337DF-D178-4B48-A0EA-93AC57B7CFFD}"/>
    <dgm:cxn modelId="{C7342E89-8D25-447C-BCB1-5B19D2135196}" srcId="{73935FAD-C8A1-479A-8104-077E9CAEBC49}" destId="{68674FD3-F626-46D5-9968-F4301767B92E}" srcOrd="4" destOrd="0" parTransId="{09792EB2-6840-49A6-808B-1079016CA8A8}" sibTransId="{CED58A4D-40AB-4CB9-A768-029397587B11}"/>
    <dgm:cxn modelId="{8DB741D6-AB7A-4BDD-9118-9FB03710CC69}" srcId="{73935FAD-C8A1-479A-8104-077E9CAEBC49}" destId="{CAD53C1F-4751-43E7-B4EA-D4B2A61026C8}" srcOrd="1" destOrd="0" parTransId="{FFF14178-31C5-4EC5-B7CE-86CA666E4569}" sibTransId="{9178255C-EEB0-4FEB-9129-17F52D039583}"/>
    <dgm:cxn modelId="{1D796423-1788-4194-A1E5-BAF20EA677B4}" type="presOf" srcId="{68674FD3-F626-46D5-9968-F4301767B92E}" destId="{0A466740-040E-4EBC-B9BF-6D0F14E883A3}" srcOrd="0" destOrd="0" presId="urn:microsoft.com/office/officeart/2005/8/layout/vList2"/>
    <dgm:cxn modelId="{29952DBC-CB39-42C7-964D-C5474242A86A}" type="presParOf" srcId="{0E522338-E12E-4374-BF15-1737B78C4C2A}" destId="{D0AE0EB3-5C4C-4FF5-8699-382AA2194872}" srcOrd="0" destOrd="0" presId="urn:microsoft.com/office/officeart/2005/8/layout/vList2"/>
    <dgm:cxn modelId="{2508EA6D-441E-4C75-9149-3474977F2E1C}" type="presParOf" srcId="{0E522338-E12E-4374-BF15-1737B78C4C2A}" destId="{1C4254E3-3F24-46CF-95A9-91E7F4524464}" srcOrd="1" destOrd="0" presId="urn:microsoft.com/office/officeart/2005/8/layout/vList2"/>
    <dgm:cxn modelId="{68E4AED0-5837-48FC-B0DD-7883ED2513D8}" type="presParOf" srcId="{0E522338-E12E-4374-BF15-1737B78C4C2A}" destId="{5EAAC970-7571-4A78-88B8-A91A4697525E}" srcOrd="2" destOrd="0" presId="urn:microsoft.com/office/officeart/2005/8/layout/vList2"/>
    <dgm:cxn modelId="{F3A955B8-EC65-4B61-B28E-8986ADDAF882}" type="presParOf" srcId="{0E522338-E12E-4374-BF15-1737B78C4C2A}" destId="{22B460CD-3B1A-478C-87C0-EE755E9C21EF}" srcOrd="3" destOrd="0" presId="urn:microsoft.com/office/officeart/2005/8/layout/vList2"/>
    <dgm:cxn modelId="{D8034AA7-DC7D-4409-BA9C-E0F7103C0FA3}" type="presParOf" srcId="{0E522338-E12E-4374-BF15-1737B78C4C2A}" destId="{4EFE66CE-5CC1-4121-BC67-C6AC243D272C}" srcOrd="4" destOrd="0" presId="urn:microsoft.com/office/officeart/2005/8/layout/vList2"/>
    <dgm:cxn modelId="{D6488EEC-D731-4DFC-BB8C-41B54BA4AE90}" type="presParOf" srcId="{0E522338-E12E-4374-BF15-1737B78C4C2A}" destId="{FFBEB2F6-D6A3-4E9E-852D-0ECF5FA33183}" srcOrd="5" destOrd="0" presId="urn:microsoft.com/office/officeart/2005/8/layout/vList2"/>
    <dgm:cxn modelId="{3A1894F2-EBD0-4A9A-BCCE-1C8A405DE705}" type="presParOf" srcId="{0E522338-E12E-4374-BF15-1737B78C4C2A}" destId="{3DC16B5A-AF81-42C5-9FDE-CEF0429611F4}" srcOrd="6" destOrd="0" presId="urn:microsoft.com/office/officeart/2005/8/layout/vList2"/>
    <dgm:cxn modelId="{D494CC70-1CAA-430D-AD56-3B1967BBE9F2}" type="presParOf" srcId="{0E522338-E12E-4374-BF15-1737B78C4C2A}" destId="{EB228FE1-D5AC-4665-AF12-9DFD7700F17F}" srcOrd="7" destOrd="0" presId="urn:microsoft.com/office/officeart/2005/8/layout/vList2"/>
    <dgm:cxn modelId="{9069286F-43D0-4193-B4F2-9BD18364304E}" type="presParOf" srcId="{0E522338-E12E-4374-BF15-1737B78C4C2A}" destId="{0A466740-040E-4EBC-B9BF-6D0F14E883A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2A8B11-172F-479C-99BA-D919E6CE685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BA15D1E-2B7D-40C2-B5ED-4D90FEFB2DB9}">
      <dgm:prSet custT="1"/>
      <dgm:spPr/>
      <dgm:t>
        <a:bodyPr/>
        <a:lstStyle/>
        <a:p>
          <a:r>
            <a:rPr lang="hr-HR" sz="2400" b="1" dirty="0">
              <a:solidFill>
                <a:schemeClr val="tx1"/>
              </a:solidFill>
              <a:latin typeface="+mn-lt"/>
            </a:rPr>
            <a:t>Petar Krešimir IV. (1058.-1074.)</a:t>
          </a:r>
          <a:endParaRPr lang="en-US" sz="2400" b="1" dirty="0">
            <a:solidFill>
              <a:schemeClr val="tx1"/>
            </a:solidFill>
            <a:latin typeface="+mn-lt"/>
          </a:endParaRPr>
        </a:p>
      </dgm:t>
    </dgm:pt>
    <dgm:pt modelId="{177125F4-9477-46DA-98DF-8F36AF87B104}" type="parTrans" cxnId="{A81F175B-1DC1-4AB2-BF0E-78A69CA867D5}">
      <dgm:prSet/>
      <dgm:spPr/>
      <dgm:t>
        <a:bodyPr/>
        <a:lstStyle/>
        <a:p>
          <a:endParaRPr lang="en-US"/>
        </a:p>
      </dgm:t>
    </dgm:pt>
    <dgm:pt modelId="{893595EF-7ADF-4BEF-AA54-B7C077A77FF5}" type="sibTrans" cxnId="{A81F175B-1DC1-4AB2-BF0E-78A69CA867D5}">
      <dgm:prSet/>
      <dgm:spPr/>
      <dgm:t>
        <a:bodyPr/>
        <a:lstStyle/>
        <a:p>
          <a:endParaRPr lang="en-US"/>
        </a:p>
      </dgm:t>
    </dgm:pt>
    <dgm:pt modelId="{D21DE5EC-B8F0-43D2-AD67-50DF78D426E2}">
      <dgm:prSet custT="1"/>
      <dgm:spPr/>
      <dgm:t>
        <a:bodyPr/>
        <a:lstStyle/>
        <a:p>
          <a:r>
            <a:rPr lang="hr-HR" sz="2400" b="0" dirty="0">
              <a:latin typeface="+mn-lt"/>
            </a:rPr>
            <a:t>Kralj Hrvatske i Dalmacije</a:t>
          </a:r>
          <a:endParaRPr lang="en-US" sz="2400" b="0" dirty="0">
            <a:latin typeface="+mn-lt"/>
          </a:endParaRPr>
        </a:p>
      </dgm:t>
    </dgm:pt>
    <dgm:pt modelId="{C304FBAB-75B1-47CB-9D15-F76DD7351494}" type="parTrans" cxnId="{2E818DEE-F1C4-4BE1-9AFB-206672A58701}">
      <dgm:prSet/>
      <dgm:spPr/>
      <dgm:t>
        <a:bodyPr/>
        <a:lstStyle/>
        <a:p>
          <a:endParaRPr lang="hr-HR"/>
        </a:p>
      </dgm:t>
    </dgm:pt>
    <dgm:pt modelId="{5E06C34B-8FE9-4208-BFD5-86D23674F403}" type="sibTrans" cxnId="{2E818DEE-F1C4-4BE1-9AFB-206672A58701}">
      <dgm:prSet/>
      <dgm:spPr/>
      <dgm:t>
        <a:bodyPr/>
        <a:lstStyle/>
        <a:p>
          <a:endParaRPr lang="hr-HR"/>
        </a:p>
      </dgm:t>
    </dgm:pt>
    <dgm:pt modelId="{5E034EEA-1980-4EBB-A112-DF9E7092402E}">
      <dgm:prSet custT="1"/>
      <dgm:spPr/>
      <dgm:t>
        <a:bodyPr/>
        <a:lstStyle/>
        <a:p>
          <a:r>
            <a:rPr kumimoji="0" lang="hr-HR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Vratio Dalmaciju pod vlast Hrvatske, osvojio dio Bosne i Slavoniju</a:t>
          </a:r>
          <a:endParaRPr lang="en-US" sz="2400" b="0" dirty="0">
            <a:solidFill>
              <a:schemeClr val="bg1"/>
            </a:solidFill>
            <a:latin typeface="+mn-lt"/>
          </a:endParaRPr>
        </a:p>
      </dgm:t>
    </dgm:pt>
    <dgm:pt modelId="{839044AD-DA7F-4F34-8C7A-28674A348AAC}" type="parTrans" cxnId="{FD461A4C-A547-4E1B-AE62-091DF9D37044}">
      <dgm:prSet/>
      <dgm:spPr/>
      <dgm:t>
        <a:bodyPr/>
        <a:lstStyle/>
        <a:p>
          <a:endParaRPr lang="hr-HR"/>
        </a:p>
      </dgm:t>
    </dgm:pt>
    <dgm:pt modelId="{EC78C0BE-34E6-440A-8FE3-A019F59EACDF}" type="sibTrans" cxnId="{FD461A4C-A547-4E1B-AE62-091DF9D37044}">
      <dgm:prSet/>
      <dgm:spPr/>
      <dgm:t>
        <a:bodyPr/>
        <a:lstStyle/>
        <a:p>
          <a:endParaRPr lang="hr-HR"/>
        </a:p>
      </dgm:t>
    </dgm:pt>
    <dgm:pt modelId="{5408B228-A9D5-45F0-A49D-AA053E8291DC}">
      <dgm:prSet custT="1"/>
      <dgm:spPr/>
      <dgm:t>
        <a:bodyPr/>
        <a:lstStyle/>
        <a:p>
          <a:r>
            <a:rPr kumimoji="0" lang="hr-HR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 Okrunjen u Biogradu</a:t>
          </a:r>
          <a:endParaRPr lang="en-US" sz="2400" b="0" dirty="0">
            <a:solidFill>
              <a:schemeClr val="bg1"/>
            </a:solidFill>
            <a:latin typeface="+mn-lt"/>
          </a:endParaRPr>
        </a:p>
      </dgm:t>
    </dgm:pt>
    <dgm:pt modelId="{E8505C54-6138-4229-96DF-1F808982DFEE}" type="parTrans" cxnId="{D9805904-32E9-4C2A-BF93-AFA441CE1887}">
      <dgm:prSet/>
      <dgm:spPr/>
      <dgm:t>
        <a:bodyPr/>
        <a:lstStyle/>
        <a:p>
          <a:endParaRPr lang="hr-HR"/>
        </a:p>
      </dgm:t>
    </dgm:pt>
    <dgm:pt modelId="{433399A8-F13C-46DF-B71D-E91090CD405C}" type="sibTrans" cxnId="{D9805904-32E9-4C2A-BF93-AFA441CE1887}">
      <dgm:prSet/>
      <dgm:spPr/>
      <dgm:t>
        <a:bodyPr/>
        <a:lstStyle/>
        <a:p>
          <a:endParaRPr lang="hr-HR"/>
        </a:p>
      </dgm:t>
    </dgm:pt>
    <dgm:pt modelId="{2C91B97C-C21D-4BDA-9406-EB91BF6D300E}">
      <dgm:prSet custT="1"/>
      <dgm:spPr/>
      <dgm:t>
        <a:bodyPr/>
        <a:lstStyle/>
        <a:p>
          <a:r>
            <a:rPr lang="hr-HR" sz="2400" b="0" dirty="0">
              <a:solidFill>
                <a:schemeClr val="bg1"/>
              </a:solidFill>
              <a:latin typeface="+mn-lt"/>
            </a:rPr>
            <a:t>Poticao razvoj hrvatskih gradova na obali</a:t>
          </a:r>
          <a:endParaRPr lang="en-US" sz="2400" b="0" dirty="0">
            <a:solidFill>
              <a:schemeClr val="bg1"/>
            </a:solidFill>
            <a:latin typeface="+mn-lt"/>
          </a:endParaRPr>
        </a:p>
      </dgm:t>
    </dgm:pt>
    <dgm:pt modelId="{CBA56714-0929-40A4-B09E-8902813C10D9}" type="parTrans" cxnId="{B5726457-1A4B-4537-AAAF-CAD0444C21C7}">
      <dgm:prSet/>
      <dgm:spPr/>
      <dgm:t>
        <a:bodyPr/>
        <a:lstStyle/>
        <a:p>
          <a:endParaRPr lang="hr-HR"/>
        </a:p>
      </dgm:t>
    </dgm:pt>
    <dgm:pt modelId="{C3DDACB9-D121-41F8-8816-58B40686B472}" type="sibTrans" cxnId="{B5726457-1A4B-4537-AAAF-CAD0444C21C7}">
      <dgm:prSet/>
      <dgm:spPr/>
      <dgm:t>
        <a:bodyPr/>
        <a:lstStyle/>
        <a:p>
          <a:endParaRPr lang="hr-HR"/>
        </a:p>
      </dgm:t>
    </dgm:pt>
    <dgm:pt modelId="{A25BA51F-AAB5-45C8-9F20-21F75560DB15}" type="pres">
      <dgm:prSet presAssocID="{602A8B11-172F-479C-99BA-D919E6CE68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3EDE355-4354-4AC6-A2DF-1D063C8F6481}" type="pres">
      <dgm:prSet presAssocID="{ABA15D1E-2B7D-40C2-B5ED-4D90FEFB2DB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AAC5B8C-9607-47B9-936B-F67B197B0033}" type="pres">
      <dgm:prSet presAssocID="{893595EF-7ADF-4BEF-AA54-B7C077A77FF5}" presName="spacer" presStyleCnt="0"/>
      <dgm:spPr/>
    </dgm:pt>
    <dgm:pt modelId="{A486D6EC-02A0-4391-B6C1-8FB9911254D6}" type="pres">
      <dgm:prSet presAssocID="{D21DE5EC-B8F0-43D2-AD67-50DF78D426E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0CC64D8-C97F-48E1-B526-E0165FA5AF64}" type="pres">
      <dgm:prSet presAssocID="{5E06C34B-8FE9-4208-BFD5-86D23674F403}" presName="spacer" presStyleCnt="0"/>
      <dgm:spPr/>
    </dgm:pt>
    <dgm:pt modelId="{0C36F258-1ACA-4921-8CCD-1A1B790DD6DD}" type="pres">
      <dgm:prSet presAssocID="{5E034EEA-1980-4EBB-A112-DF9E7092402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E66AF68-748E-4587-A352-78CF8C89F9AF}" type="pres">
      <dgm:prSet presAssocID="{EC78C0BE-34E6-440A-8FE3-A019F59EACDF}" presName="spacer" presStyleCnt="0"/>
      <dgm:spPr/>
    </dgm:pt>
    <dgm:pt modelId="{4152FCDE-AAD4-4488-8723-6E5B1C25205A}" type="pres">
      <dgm:prSet presAssocID="{5408B228-A9D5-45F0-A49D-AA053E8291D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B831A4B-2FEA-4D7D-AC5F-19E36C7C7DA2}" type="pres">
      <dgm:prSet presAssocID="{433399A8-F13C-46DF-B71D-E91090CD405C}" presName="spacer" presStyleCnt="0"/>
      <dgm:spPr/>
    </dgm:pt>
    <dgm:pt modelId="{BC196695-D683-46E8-8479-EDF968994821}" type="pres">
      <dgm:prSet presAssocID="{2C91B97C-C21D-4BDA-9406-EB91BF6D300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7F9384A-FBEA-408E-8FAF-52DE28CD92F6}" type="presOf" srcId="{5408B228-A9D5-45F0-A49D-AA053E8291DC}" destId="{4152FCDE-AAD4-4488-8723-6E5B1C25205A}" srcOrd="0" destOrd="0" presId="urn:microsoft.com/office/officeart/2005/8/layout/vList2"/>
    <dgm:cxn modelId="{FD461A4C-A547-4E1B-AE62-091DF9D37044}" srcId="{602A8B11-172F-479C-99BA-D919E6CE6854}" destId="{5E034EEA-1980-4EBB-A112-DF9E7092402E}" srcOrd="2" destOrd="0" parTransId="{839044AD-DA7F-4F34-8C7A-28674A348AAC}" sibTransId="{EC78C0BE-34E6-440A-8FE3-A019F59EACDF}"/>
    <dgm:cxn modelId="{2E818DEE-F1C4-4BE1-9AFB-206672A58701}" srcId="{602A8B11-172F-479C-99BA-D919E6CE6854}" destId="{D21DE5EC-B8F0-43D2-AD67-50DF78D426E2}" srcOrd="1" destOrd="0" parTransId="{C304FBAB-75B1-47CB-9D15-F76DD7351494}" sibTransId="{5E06C34B-8FE9-4208-BFD5-86D23674F403}"/>
    <dgm:cxn modelId="{BF9CEAAC-4EB8-42A4-B58D-9E5D7E385556}" type="presOf" srcId="{ABA15D1E-2B7D-40C2-B5ED-4D90FEFB2DB9}" destId="{23EDE355-4354-4AC6-A2DF-1D063C8F6481}" srcOrd="0" destOrd="0" presId="urn:microsoft.com/office/officeart/2005/8/layout/vList2"/>
    <dgm:cxn modelId="{2BD20EB3-E750-41D3-BC79-6586562BC8F5}" type="presOf" srcId="{602A8B11-172F-479C-99BA-D919E6CE6854}" destId="{A25BA51F-AAB5-45C8-9F20-21F75560DB15}" srcOrd="0" destOrd="0" presId="urn:microsoft.com/office/officeart/2005/8/layout/vList2"/>
    <dgm:cxn modelId="{A81F175B-1DC1-4AB2-BF0E-78A69CA867D5}" srcId="{602A8B11-172F-479C-99BA-D919E6CE6854}" destId="{ABA15D1E-2B7D-40C2-B5ED-4D90FEFB2DB9}" srcOrd="0" destOrd="0" parTransId="{177125F4-9477-46DA-98DF-8F36AF87B104}" sibTransId="{893595EF-7ADF-4BEF-AA54-B7C077A77FF5}"/>
    <dgm:cxn modelId="{44506B63-5BEE-4782-843D-A1A360FB06B0}" type="presOf" srcId="{5E034EEA-1980-4EBB-A112-DF9E7092402E}" destId="{0C36F258-1ACA-4921-8CCD-1A1B790DD6DD}" srcOrd="0" destOrd="0" presId="urn:microsoft.com/office/officeart/2005/8/layout/vList2"/>
    <dgm:cxn modelId="{D9805904-32E9-4C2A-BF93-AFA441CE1887}" srcId="{602A8B11-172F-479C-99BA-D919E6CE6854}" destId="{5408B228-A9D5-45F0-A49D-AA053E8291DC}" srcOrd="3" destOrd="0" parTransId="{E8505C54-6138-4229-96DF-1F808982DFEE}" sibTransId="{433399A8-F13C-46DF-B71D-E91090CD405C}"/>
    <dgm:cxn modelId="{E95BDB43-C8C6-4F2A-A011-F2A7051D6879}" type="presOf" srcId="{D21DE5EC-B8F0-43D2-AD67-50DF78D426E2}" destId="{A486D6EC-02A0-4391-B6C1-8FB9911254D6}" srcOrd="0" destOrd="0" presId="urn:microsoft.com/office/officeart/2005/8/layout/vList2"/>
    <dgm:cxn modelId="{1672BDE0-163E-43F2-A2B5-EC01DFDE9D19}" type="presOf" srcId="{2C91B97C-C21D-4BDA-9406-EB91BF6D300E}" destId="{BC196695-D683-46E8-8479-EDF968994821}" srcOrd="0" destOrd="0" presId="urn:microsoft.com/office/officeart/2005/8/layout/vList2"/>
    <dgm:cxn modelId="{B5726457-1A4B-4537-AAAF-CAD0444C21C7}" srcId="{602A8B11-172F-479C-99BA-D919E6CE6854}" destId="{2C91B97C-C21D-4BDA-9406-EB91BF6D300E}" srcOrd="4" destOrd="0" parTransId="{CBA56714-0929-40A4-B09E-8902813C10D9}" sibTransId="{C3DDACB9-D121-41F8-8816-58B40686B472}"/>
    <dgm:cxn modelId="{55472A42-8A96-4F89-97AD-0521D545BEA5}" type="presParOf" srcId="{A25BA51F-AAB5-45C8-9F20-21F75560DB15}" destId="{23EDE355-4354-4AC6-A2DF-1D063C8F6481}" srcOrd="0" destOrd="0" presId="urn:microsoft.com/office/officeart/2005/8/layout/vList2"/>
    <dgm:cxn modelId="{8C425088-0D88-429A-89A9-FA69DB264D30}" type="presParOf" srcId="{A25BA51F-AAB5-45C8-9F20-21F75560DB15}" destId="{BAAC5B8C-9607-47B9-936B-F67B197B0033}" srcOrd="1" destOrd="0" presId="urn:microsoft.com/office/officeart/2005/8/layout/vList2"/>
    <dgm:cxn modelId="{B065E509-5EE0-4698-A8BA-8B34EDFEE3F6}" type="presParOf" srcId="{A25BA51F-AAB5-45C8-9F20-21F75560DB15}" destId="{A486D6EC-02A0-4391-B6C1-8FB9911254D6}" srcOrd="2" destOrd="0" presId="urn:microsoft.com/office/officeart/2005/8/layout/vList2"/>
    <dgm:cxn modelId="{5C2ADA08-373A-40BB-BE82-86AB896A98AE}" type="presParOf" srcId="{A25BA51F-AAB5-45C8-9F20-21F75560DB15}" destId="{50CC64D8-C97F-48E1-B526-E0165FA5AF64}" srcOrd="3" destOrd="0" presId="urn:microsoft.com/office/officeart/2005/8/layout/vList2"/>
    <dgm:cxn modelId="{0273A964-63C9-4844-A044-8A555500EE4C}" type="presParOf" srcId="{A25BA51F-AAB5-45C8-9F20-21F75560DB15}" destId="{0C36F258-1ACA-4921-8CCD-1A1B790DD6DD}" srcOrd="4" destOrd="0" presId="urn:microsoft.com/office/officeart/2005/8/layout/vList2"/>
    <dgm:cxn modelId="{65281FE0-F7EE-4513-8031-760C83FA9504}" type="presParOf" srcId="{A25BA51F-AAB5-45C8-9F20-21F75560DB15}" destId="{CE66AF68-748E-4587-A352-78CF8C89F9AF}" srcOrd="5" destOrd="0" presId="urn:microsoft.com/office/officeart/2005/8/layout/vList2"/>
    <dgm:cxn modelId="{532BC88C-0101-4FFB-9DC6-36F7DE22151F}" type="presParOf" srcId="{A25BA51F-AAB5-45C8-9F20-21F75560DB15}" destId="{4152FCDE-AAD4-4488-8723-6E5B1C25205A}" srcOrd="6" destOrd="0" presId="urn:microsoft.com/office/officeart/2005/8/layout/vList2"/>
    <dgm:cxn modelId="{0C6F1029-00DB-47E2-9DF1-0BA5701DD923}" type="presParOf" srcId="{A25BA51F-AAB5-45C8-9F20-21F75560DB15}" destId="{9B831A4B-2FEA-4D7D-AC5F-19E36C7C7DA2}" srcOrd="7" destOrd="0" presId="urn:microsoft.com/office/officeart/2005/8/layout/vList2"/>
    <dgm:cxn modelId="{CF7842FD-070E-407B-A5DC-0D5C3C130E66}" type="presParOf" srcId="{A25BA51F-AAB5-45C8-9F20-21F75560DB15}" destId="{BC196695-D683-46E8-8479-EDF96899482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D98622-848B-4CF4-9A65-B5FB6D5B443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CF813B9-33EE-4DAC-B738-B85DCD6EDD68}">
      <dgm:prSet custT="1"/>
      <dgm:spPr/>
      <dgm:t>
        <a:bodyPr/>
        <a:lstStyle/>
        <a:p>
          <a:r>
            <a:rPr lang="hr-HR" sz="2400" b="0" dirty="0">
              <a:solidFill>
                <a:schemeClr val="bg1"/>
              </a:solidFill>
              <a:latin typeface="+mn-lt"/>
            </a:rPr>
            <a:t>Šibenik, privremeno boravište i prvi hrvatski grad sagrađen na obali</a:t>
          </a:r>
          <a:endParaRPr lang="en-US" sz="2400" dirty="0">
            <a:latin typeface="+mn-lt"/>
          </a:endParaRPr>
        </a:p>
      </dgm:t>
    </dgm:pt>
    <dgm:pt modelId="{B449B27D-0F24-4AB6-B106-C902F2DFC6A7}" type="parTrans" cxnId="{096BE1FA-ED90-4A38-8E11-831ACBC5C133}">
      <dgm:prSet/>
      <dgm:spPr/>
      <dgm:t>
        <a:bodyPr/>
        <a:lstStyle/>
        <a:p>
          <a:endParaRPr lang="en-US"/>
        </a:p>
      </dgm:t>
    </dgm:pt>
    <dgm:pt modelId="{8246AEB0-4939-404F-A50F-0FE7D26A3657}" type="sibTrans" cxnId="{096BE1FA-ED90-4A38-8E11-831ACBC5C133}">
      <dgm:prSet/>
      <dgm:spPr/>
      <dgm:t>
        <a:bodyPr/>
        <a:lstStyle/>
        <a:p>
          <a:endParaRPr lang="en-US"/>
        </a:p>
      </dgm:t>
    </dgm:pt>
    <dgm:pt modelId="{C2863825-86E1-45B2-A5F0-C7E4F07FB3AF}">
      <dgm:prSet custT="1"/>
      <dgm:spPr/>
      <dgm:t>
        <a:bodyPr/>
        <a:lstStyle/>
        <a:p>
          <a:pPr>
            <a:buClrTx/>
            <a:buSzTx/>
            <a:buFontTx/>
            <a:buNone/>
          </a:pPr>
          <a:r>
            <a:rPr kumimoji="0" lang="hr-HR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Podržava osnivanje benediktinskih samostana (Sv. Marija u Zadru)</a:t>
          </a:r>
          <a:endParaRPr lang="en-US" sz="2400" dirty="0">
            <a:solidFill>
              <a:schemeClr val="bg1"/>
            </a:solidFill>
            <a:latin typeface="+mn-lt"/>
          </a:endParaRPr>
        </a:p>
      </dgm:t>
    </dgm:pt>
    <dgm:pt modelId="{04D21A1A-B326-4F5F-8F11-E8B2A8DEA05D}" type="parTrans" cxnId="{40B4E665-F9B5-4111-ACDD-44C5C2BBD956}">
      <dgm:prSet/>
      <dgm:spPr/>
    </dgm:pt>
    <dgm:pt modelId="{C9D11904-5B0E-40B8-935D-8EFBAE148772}" type="sibTrans" cxnId="{40B4E665-F9B5-4111-ACDD-44C5C2BBD956}">
      <dgm:prSet/>
      <dgm:spPr/>
    </dgm:pt>
    <dgm:pt modelId="{E2233B62-4EAE-4CD5-AD35-240AC04A184B}">
      <dgm:prSet custT="1"/>
      <dgm:spPr/>
      <dgm:t>
        <a:bodyPr/>
        <a:lstStyle/>
        <a:p>
          <a:r>
            <a:rPr kumimoji="0" lang="hr-H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1060</a:t>
          </a:r>
          <a:r>
            <a:rPr kumimoji="0" lang="hr-HR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. godine održan treći crkveni sabor</a:t>
          </a:r>
          <a:endParaRPr kumimoji="0" lang="en-US" sz="2400" b="0" i="0" u="none" strike="noStrike" cap="none" normalizeH="0" baseline="0" dirty="0">
            <a:ln>
              <a:noFill/>
            </a:ln>
            <a:solidFill>
              <a:schemeClr val="bg1"/>
            </a:solidFill>
            <a:effectLst/>
            <a:latin typeface="+mn-lt"/>
            <a:cs typeface="Times New Roman" pitchFamily="18" charset="0"/>
          </a:endParaRPr>
        </a:p>
      </dgm:t>
    </dgm:pt>
    <dgm:pt modelId="{58028E3B-A1E7-47F2-BCA3-AB7F7A14C912}" type="parTrans" cxnId="{291C2C12-3047-40C3-92C0-8DB291265995}">
      <dgm:prSet/>
      <dgm:spPr/>
      <dgm:t>
        <a:bodyPr/>
        <a:lstStyle/>
        <a:p>
          <a:endParaRPr lang="hr-HR"/>
        </a:p>
      </dgm:t>
    </dgm:pt>
    <dgm:pt modelId="{4F3733DA-DC7D-4443-9CA4-F58E42C66E05}" type="sibTrans" cxnId="{291C2C12-3047-40C3-92C0-8DB291265995}">
      <dgm:prSet/>
      <dgm:spPr/>
      <dgm:t>
        <a:bodyPr/>
        <a:lstStyle/>
        <a:p>
          <a:endParaRPr lang="hr-HR"/>
        </a:p>
      </dgm:t>
    </dgm:pt>
    <dgm:pt modelId="{5A0363A8-0B13-4301-AD79-A171595F6F5F}">
      <dgm:prSet custT="1"/>
      <dgm:spPr/>
      <dgm:t>
        <a:bodyPr/>
        <a:lstStyle/>
        <a:p>
          <a:pPr>
            <a:buClrTx/>
            <a:buSzTx/>
            <a:buFontTx/>
            <a:buNone/>
          </a:pPr>
          <a:r>
            <a:rPr lang="hr-HR" sz="2400" dirty="0">
              <a:solidFill>
                <a:schemeClr val="bg1"/>
              </a:solidFill>
              <a:latin typeface="+mn-lt"/>
            </a:rPr>
            <a:t>Samostanima davao posebne povlastice i zemljišne posjede</a:t>
          </a:r>
          <a:endParaRPr lang="en-US" sz="2400" dirty="0">
            <a:solidFill>
              <a:schemeClr val="bg1"/>
            </a:solidFill>
            <a:latin typeface="+mn-lt"/>
          </a:endParaRPr>
        </a:p>
      </dgm:t>
    </dgm:pt>
    <dgm:pt modelId="{51D9AB9F-0055-4B68-8508-4E8965C3478C}" type="parTrans" cxnId="{F0E24A46-45C5-47EC-810A-745EA2DC2D24}">
      <dgm:prSet/>
      <dgm:spPr/>
    </dgm:pt>
    <dgm:pt modelId="{32F166A9-13D2-4974-8853-BB5D8E37E4C2}" type="sibTrans" cxnId="{F0E24A46-45C5-47EC-810A-745EA2DC2D24}">
      <dgm:prSet/>
      <dgm:spPr/>
    </dgm:pt>
    <dgm:pt modelId="{A51E8AF6-2E77-468F-819C-8EBD86F9CF4F}" type="pres">
      <dgm:prSet presAssocID="{22D98622-848B-4CF4-9A65-B5FB6D5B44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0BFD3F3-A3FD-4DAB-94D7-D55BFCD54911}" type="pres">
      <dgm:prSet presAssocID="{ECF813B9-33EE-4DAC-B738-B85DCD6EDD6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89F21A2-EE87-40AD-AF82-4FE8353D48A3}" type="pres">
      <dgm:prSet presAssocID="{8246AEB0-4939-404F-A50F-0FE7D26A3657}" presName="spacer" presStyleCnt="0"/>
      <dgm:spPr/>
    </dgm:pt>
    <dgm:pt modelId="{C8477B92-830A-4F5D-B2CF-2403E273A001}" type="pres">
      <dgm:prSet presAssocID="{C2863825-86E1-45B2-A5F0-C7E4F07FB3A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D8CA83C-F113-41CF-A5ED-148B76281A14}" type="pres">
      <dgm:prSet presAssocID="{C9D11904-5B0E-40B8-935D-8EFBAE148772}" presName="spacer" presStyleCnt="0"/>
      <dgm:spPr/>
    </dgm:pt>
    <dgm:pt modelId="{6B955B9C-FDB4-4ABF-A0A0-A91ED65C2C61}" type="pres">
      <dgm:prSet presAssocID="{5A0363A8-0B13-4301-AD79-A171595F6F5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740D37C-8BE1-42BB-91D5-A51CD05DA2C8}" type="pres">
      <dgm:prSet presAssocID="{32F166A9-13D2-4974-8853-BB5D8E37E4C2}" presName="spacer" presStyleCnt="0"/>
      <dgm:spPr/>
    </dgm:pt>
    <dgm:pt modelId="{4BFF4124-3437-4035-B1EE-A8B01BF31528}" type="pres">
      <dgm:prSet presAssocID="{E2233B62-4EAE-4CD5-AD35-240AC04A184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67E5076-C8CB-42B7-9E29-B007489E07AB}" type="presOf" srcId="{C2863825-86E1-45B2-A5F0-C7E4F07FB3AF}" destId="{C8477B92-830A-4F5D-B2CF-2403E273A001}" srcOrd="0" destOrd="0" presId="urn:microsoft.com/office/officeart/2005/8/layout/vList2"/>
    <dgm:cxn modelId="{352C48D5-4016-4B51-99E3-FB8B199054F5}" type="presOf" srcId="{ECF813B9-33EE-4DAC-B738-B85DCD6EDD68}" destId="{F0BFD3F3-A3FD-4DAB-94D7-D55BFCD54911}" srcOrd="0" destOrd="0" presId="urn:microsoft.com/office/officeart/2005/8/layout/vList2"/>
    <dgm:cxn modelId="{63D6FCEF-2387-4AAA-A010-EF5783F3E3B2}" type="presOf" srcId="{5A0363A8-0B13-4301-AD79-A171595F6F5F}" destId="{6B955B9C-FDB4-4ABF-A0A0-A91ED65C2C61}" srcOrd="0" destOrd="0" presId="urn:microsoft.com/office/officeart/2005/8/layout/vList2"/>
    <dgm:cxn modelId="{EEF7FAF4-8F5D-43CE-8E5C-A28C0F86767E}" type="presOf" srcId="{22D98622-848B-4CF4-9A65-B5FB6D5B4437}" destId="{A51E8AF6-2E77-468F-819C-8EBD86F9CF4F}" srcOrd="0" destOrd="0" presId="urn:microsoft.com/office/officeart/2005/8/layout/vList2"/>
    <dgm:cxn modelId="{291C2C12-3047-40C3-92C0-8DB291265995}" srcId="{22D98622-848B-4CF4-9A65-B5FB6D5B4437}" destId="{E2233B62-4EAE-4CD5-AD35-240AC04A184B}" srcOrd="3" destOrd="0" parTransId="{58028E3B-A1E7-47F2-BCA3-AB7F7A14C912}" sibTransId="{4F3733DA-DC7D-4443-9CA4-F58E42C66E05}"/>
    <dgm:cxn modelId="{096BE1FA-ED90-4A38-8E11-831ACBC5C133}" srcId="{22D98622-848B-4CF4-9A65-B5FB6D5B4437}" destId="{ECF813B9-33EE-4DAC-B738-B85DCD6EDD68}" srcOrd="0" destOrd="0" parTransId="{B449B27D-0F24-4AB6-B106-C902F2DFC6A7}" sibTransId="{8246AEB0-4939-404F-A50F-0FE7D26A3657}"/>
    <dgm:cxn modelId="{4119E70C-465D-48DD-BFFF-6B2A1F2ABE1A}" type="presOf" srcId="{E2233B62-4EAE-4CD5-AD35-240AC04A184B}" destId="{4BFF4124-3437-4035-B1EE-A8B01BF31528}" srcOrd="0" destOrd="0" presId="urn:microsoft.com/office/officeart/2005/8/layout/vList2"/>
    <dgm:cxn modelId="{F0E24A46-45C5-47EC-810A-745EA2DC2D24}" srcId="{22D98622-848B-4CF4-9A65-B5FB6D5B4437}" destId="{5A0363A8-0B13-4301-AD79-A171595F6F5F}" srcOrd="2" destOrd="0" parTransId="{51D9AB9F-0055-4B68-8508-4E8965C3478C}" sibTransId="{32F166A9-13D2-4974-8853-BB5D8E37E4C2}"/>
    <dgm:cxn modelId="{40B4E665-F9B5-4111-ACDD-44C5C2BBD956}" srcId="{22D98622-848B-4CF4-9A65-B5FB6D5B4437}" destId="{C2863825-86E1-45B2-A5F0-C7E4F07FB3AF}" srcOrd="1" destOrd="0" parTransId="{04D21A1A-B326-4F5F-8F11-E8B2A8DEA05D}" sibTransId="{C9D11904-5B0E-40B8-935D-8EFBAE148772}"/>
    <dgm:cxn modelId="{0611FE5B-F7BA-4E97-8F7D-5B40CCB2EFDF}" type="presParOf" srcId="{A51E8AF6-2E77-468F-819C-8EBD86F9CF4F}" destId="{F0BFD3F3-A3FD-4DAB-94D7-D55BFCD54911}" srcOrd="0" destOrd="0" presId="urn:microsoft.com/office/officeart/2005/8/layout/vList2"/>
    <dgm:cxn modelId="{B29A1951-9722-41E5-9F16-CA6B7E7CF4F2}" type="presParOf" srcId="{A51E8AF6-2E77-468F-819C-8EBD86F9CF4F}" destId="{289F21A2-EE87-40AD-AF82-4FE8353D48A3}" srcOrd="1" destOrd="0" presId="urn:microsoft.com/office/officeart/2005/8/layout/vList2"/>
    <dgm:cxn modelId="{5B1F6297-57D4-47A0-A2DE-0B8983FA6DAE}" type="presParOf" srcId="{A51E8AF6-2E77-468F-819C-8EBD86F9CF4F}" destId="{C8477B92-830A-4F5D-B2CF-2403E273A001}" srcOrd="2" destOrd="0" presId="urn:microsoft.com/office/officeart/2005/8/layout/vList2"/>
    <dgm:cxn modelId="{3D134158-FB9B-411E-ACC8-EE878DE7F29B}" type="presParOf" srcId="{A51E8AF6-2E77-468F-819C-8EBD86F9CF4F}" destId="{3D8CA83C-F113-41CF-A5ED-148B76281A14}" srcOrd="3" destOrd="0" presId="urn:microsoft.com/office/officeart/2005/8/layout/vList2"/>
    <dgm:cxn modelId="{597FE5A7-633A-4BB1-97D3-415C48C923F8}" type="presParOf" srcId="{A51E8AF6-2E77-468F-819C-8EBD86F9CF4F}" destId="{6B955B9C-FDB4-4ABF-A0A0-A91ED65C2C61}" srcOrd="4" destOrd="0" presId="urn:microsoft.com/office/officeart/2005/8/layout/vList2"/>
    <dgm:cxn modelId="{45A2E3AB-F5E4-4F4F-B1B2-AB9E2640913E}" type="presParOf" srcId="{A51E8AF6-2E77-468F-819C-8EBD86F9CF4F}" destId="{3740D37C-8BE1-42BB-91D5-A51CD05DA2C8}" srcOrd="5" destOrd="0" presId="urn:microsoft.com/office/officeart/2005/8/layout/vList2"/>
    <dgm:cxn modelId="{E9E4A786-CBD8-4FB6-A55D-6433E31387CF}" type="presParOf" srcId="{A51E8AF6-2E77-468F-819C-8EBD86F9CF4F}" destId="{4BFF4124-3437-4035-B1EE-A8B01BF3152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A2D2D2-D1AC-4116-ABDD-F1EE7B48598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87BA98C-4833-4F15-B555-62262865B02D}">
      <dgm:prSet custT="1"/>
      <dgm:spPr/>
      <dgm:t>
        <a:bodyPr/>
        <a:lstStyle/>
        <a:p>
          <a:r>
            <a:rPr lang="hr-HR" sz="2400" dirty="0"/>
            <a:t>1074. godina napad normanske mornarice na otok Rab </a:t>
          </a:r>
          <a:endParaRPr lang="en-US" sz="2400" dirty="0"/>
        </a:p>
      </dgm:t>
    </dgm:pt>
    <dgm:pt modelId="{009A2986-F8EC-4338-8783-139560D9C522}" type="parTrans" cxnId="{35D959C0-CD7C-45FC-8B8D-AA91940212FA}">
      <dgm:prSet/>
      <dgm:spPr/>
      <dgm:t>
        <a:bodyPr/>
        <a:lstStyle/>
        <a:p>
          <a:endParaRPr lang="en-US"/>
        </a:p>
      </dgm:t>
    </dgm:pt>
    <dgm:pt modelId="{5C90C4A7-8CAB-4808-BAB0-AC02296B90C5}" type="sibTrans" cxnId="{35D959C0-CD7C-45FC-8B8D-AA91940212FA}">
      <dgm:prSet/>
      <dgm:spPr/>
      <dgm:t>
        <a:bodyPr/>
        <a:lstStyle/>
        <a:p>
          <a:endParaRPr lang="en-US"/>
        </a:p>
      </dgm:t>
    </dgm:pt>
    <dgm:pt modelId="{D167993D-3235-42DA-8D1B-0C0748C582BB}">
      <dgm:prSet custT="1"/>
      <dgm:spPr/>
      <dgm:t>
        <a:bodyPr/>
        <a:lstStyle/>
        <a:p>
          <a:r>
            <a:rPr lang="hr-HR" sz="2400" dirty="0"/>
            <a:t>U sukobu zarobljen hrvatski kralj</a:t>
          </a:r>
          <a:endParaRPr lang="en-US" sz="2400" dirty="0"/>
        </a:p>
      </dgm:t>
    </dgm:pt>
    <dgm:pt modelId="{DC9F94F0-1D79-4412-8A28-AF4A34BCB86D}" type="parTrans" cxnId="{566F75B5-52AE-4D1A-9D37-00B3E97F6566}">
      <dgm:prSet/>
      <dgm:spPr/>
      <dgm:t>
        <a:bodyPr/>
        <a:lstStyle/>
        <a:p>
          <a:endParaRPr lang="hr-HR"/>
        </a:p>
      </dgm:t>
    </dgm:pt>
    <dgm:pt modelId="{DCE7ACA0-5299-4177-B3A1-E3A286C8D30C}" type="sibTrans" cxnId="{566F75B5-52AE-4D1A-9D37-00B3E97F6566}">
      <dgm:prSet/>
      <dgm:spPr/>
      <dgm:t>
        <a:bodyPr/>
        <a:lstStyle/>
        <a:p>
          <a:endParaRPr lang="hr-HR"/>
        </a:p>
      </dgm:t>
    </dgm:pt>
    <dgm:pt modelId="{5CA36F40-3E21-4EF0-9A35-DA5DA340FA87}">
      <dgm:prSet custT="1"/>
      <dgm:spPr/>
      <dgm:t>
        <a:bodyPr/>
        <a:lstStyle/>
        <a:p>
          <a:r>
            <a:rPr lang="hr-HR" sz="2400" dirty="0"/>
            <a:t>O daljnjoj sudbini Petra Krešimira IV. ne znamo dalje ništa</a:t>
          </a:r>
          <a:endParaRPr lang="en-US" sz="2400" dirty="0"/>
        </a:p>
      </dgm:t>
    </dgm:pt>
    <dgm:pt modelId="{CE8FD2A3-7C72-4301-B049-E79C17215956}" type="parTrans" cxnId="{96519A48-28E5-46E4-B8F1-7C0503E699C5}">
      <dgm:prSet/>
      <dgm:spPr/>
      <dgm:t>
        <a:bodyPr/>
        <a:lstStyle/>
        <a:p>
          <a:endParaRPr lang="hr-HR"/>
        </a:p>
      </dgm:t>
    </dgm:pt>
    <dgm:pt modelId="{81E1BB96-34E0-4BE0-875B-A46F42048991}" type="sibTrans" cxnId="{96519A48-28E5-46E4-B8F1-7C0503E699C5}">
      <dgm:prSet/>
      <dgm:spPr/>
      <dgm:t>
        <a:bodyPr/>
        <a:lstStyle/>
        <a:p>
          <a:endParaRPr lang="hr-HR"/>
        </a:p>
      </dgm:t>
    </dgm:pt>
    <dgm:pt modelId="{025AB8AA-BE20-4DFD-9C89-24471A94EC31}" type="pres">
      <dgm:prSet presAssocID="{27A2D2D2-D1AC-4116-ABDD-F1EE7B4859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97C7D05-BDDD-4842-A331-25356A10FD65}" type="pres">
      <dgm:prSet presAssocID="{487BA98C-4833-4F15-B555-62262865B02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E54AA29-9751-4C48-B874-77DA069A4F9D}" type="pres">
      <dgm:prSet presAssocID="{5C90C4A7-8CAB-4808-BAB0-AC02296B90C5}" presName="spacer" presStyleCnt="0"/>
      <dgm:spPr/>
    </dgm:pt>
    <dgm:pt modelId="{AE97DB01-9A46-4A6E-B20D-6F9C9432B783}" type="pres">
      <dgm:prSet presAssocID="{D167993D-3235-42DA-8D1B-0C0748C582B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9F06609-E8EC-42B9-8B35-DAD6C94CFA75}" type="pres">
      <dgm:prSet presAssocID="{DCE7ACA0-5299-4177-B3A1-E3A286C8D30C}" presName="spacer" presStyleCnt="0"/>
      <dgm:spPr/>
    </dgm:pt>
    <dgm:pt modelId="{22637AFC-3A2E-4CCC-8148-37F3268D2E41}" type="pres">
      <dgm:prSet presAssocID="{5CA36F40-3E21-4EF0-9A35-DA5DA340FA8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6519A48-28E5-46E4-B8F1-7C0503E699C5}" srcId="{27A2D2D2-D1AC-4116-ABDD-F1EE7B485988}" destId="{5CA36F40-3E21-4EF0-9A35-DA5DA340FA87}" srcOrd="2" destOrd="0" parTransId="{CE8FD2A3-7C72-4301-B049-E79C17215956}" sibTransId="{81E1BB96-34E0-4BE0-875B-A46F42048991}"/>
    <dgm:cxn modelId="{67CC90AC-7C88-43DD-9FAC-53AFA9835936}" type="presOf" srcId="{D167993D-3235-42DA-8D1B-0C0748C582BB}" destId="{AE97DB01-9A46-4A6E-B20D-6F9C9432B783}" srcOrd="0" destOrd="0" presId="urn:microsoft.com/office/officeart/2005/8/layout/vList2"/>
    <dgm:cxn modelId="{35D959C0-CD7C-45FC-8B8D-AA91940212FA}" srcId="{27A2D2D2-D1AC-4116-ABDD-F1EE7B485988}" destId="{487BA98C-4833-4F15-B555-62262865B02D}" srcOrd="0" destOrd="0" parTransId="{009A2986-F8EC-4338-8783-139560D9C522}" sibTransId="{5C90C4A7-8CAB-4808-BAB0-AC02296B90C5}"/>
    <dgm:cxn modelId="{A0DC32C9-B750-44E8-AB7C-3CE9C9E2EFCB}" type="presOf" srcId="{487BA98C-4833-4F15-B555-62262865B02D}" destId="{197C7D05-BDDD-4842-A331-25356A10FD65}" srcOrd="0" destOrd="0" presId="urn:microsoft.com/office/officeart/2005/8/layout/vList2"/>
    <dgm:cxn modelId="{F00F1A4F-FFFB-4A41-AD62-B5E2B5272271}" type="presOf" srcId="{5CA36F40-3E21-4EF0-9A35-DA5DA340FA87}" destId="{22637AFC-3A2E-4CCC-8148-37F3268D2E41}" srcOrd="0" destOrd="0" presId="urn:microsoft.com/office/officeart/2005/8/layout/vList2"/>
    <dgm:cxn modelId="{566F75B5-52AE-4D1A-9D37-00B3E97F6566}" srcId="{27A2D2D2-D1AC-4116-ABDD-F1EE7B485988}" destId="{D167993D-3235-42DA-8D1B-0C0748C582BB}" srcOrd="1" destOrd="0" parTransId="{DC9F94F0-1D79-4412-8A28-AF4A34BCB86D}" sibTransId="{DCE7ACA0-5299-4177-B3A1-E3A286C8D30C}"/>
    <dgm:cxn modelId="{DB1E4ECC-0DF0-49DB-A8A5-B1E769755F70}" type="presOf" srcId="{27A2D2D2-D1AC-4116-ABDD-F1EE7B485988}" destId="{025AB8AA-BE20-4DFD-9C89-24471A94EC31}" srcOrd="0" destOrd="0" presId="urn:microsoft.com/office/officeart/2005/8/layout/vList2"/>
    <dgm:cxn modelId="{368148C1-4AF1-4C9B-B744-FDAF7A4FE712}" type="presParOf" srcId="{025AB8AA-BE20-4DFD-9C89-24471A94EC31}" destId="{197C7D05-BDDD-4842-A331-25356A10FD65}" srcOrd="0" destOrd="0" presId="urn:microsoft.com/office/officeart/2005/8/layout/vList2"/>
    <dgm:cxn modelId="{915DDD30-A76B-42B7-B6DE-E3EA0062107E}" type="presParOf" srcId="{025AB8AA-BE20-4DFD-9C89-24471A94EC31}" destId="{5E54AA29-9751-4C48-B874-77DA069A4F9D}" srcOrd="1" destOrd="0" presId="urn:microsoft.com/office/officeart/2005/8/layout/vList2"/>
    <dgm:cxn modelId="{443C87B1-45BE-4E3A-9F07-F18FBC487B4A}" type="presParOf" srcId="{025AB8AA-BE20-4DFD-9C89-24471A94EC31}" destId="{AE97DB01-9A46-4A6E-B20D-6F9C9432B783}" srcOrd="2" destOrd="0" presId="urn:microsoft.com/office/officeart/2005/8/layout/vList2"/>
    <dgm:cxn modelId="{E8745636-CD2E-40EF-841B-F7342F6CA1A4}" type="presParOf" srcId="{025AB8AA-BE20-4DFD-9C89-24471A94EC31}" destId="{99F06609-E8EC-42B9-8B35-DAD6C94CFA75}" srcOrd="3" destOrd="0" presId="urn:microsoft.com/office/officeart/2005/8/layout/vList2"/>
    <dgm:cxn modelId="{E60D7E1C-5A55-43BB-900A-B2994552703E}" type="presParOf" srcId="{025AB8AA-BE20-4DFD-9C89-24471A94EC31}" destId="{22637AFC-3A2E-4CCC-8148-37F3268D2E4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461D8A-D72F-47AC-BDF9-F08D7978DD5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49DDD18-3573-4958-9205-24F4683FD614}">
      <dgm:prSet custT="1"/>
      <dgm:spPr/>
      <dgm:t>
        <a:bodyPr/>
        <a:lstStyle/>
        <a:p>
          <a:r>
            <a:rPr lang="hr-HR" sz="2400" b="1" dirty="0">
              <a:solidFill>
                <a:schemeClr val="tx1"/>
              </a:solidFill>
            </a:rPr>
            <a:t>Dmitar Zvonimir (1075.-1089.)</a:t>
          </a:r>
          <a:endParaRPr lang="en-US" sz="2400" b="1" dirty="0">
            <a:solidFill>
              <a:schemeClr val="tx1"/>
            </a:solidFill>
          </a:endParaRPr>
        </a:p>
      </dgm:t>
    </dgm:pt>
    <dgm:pt modelId="{E2D21965-0E7E-425E-BECA-902AECAE0DBA}" type="parTrans" cxnId="{70C92335-ED76-4F1A-A879-3C6EC76AC5E9}">
      <dgm:prSet/>
      <dgm:spPr/>
      <dgm:t>
        <a:bodyPr/>
        <a:lstStyle/>
        <a:p>
          <a:endParaRPr lang="en-US"/>
        </a:p>
      </dgm:t>
    </dgm:pt>
    <dgm:pt modelId="{8595BBCC-751C-45CF-B806-4D4788BA9229}" type="sibTrans" cxnId="{70C92335-ED76-4F1A-A879-3C6EC76AC5E9}">
      <dgm:prSet/>
      <dgm:spPr/>
      <dgm:t>
        <a:bodyPr/>
        <a:lstStyle/>
        <a:p>
          <a:endParaRPr lang="en-US"/>
        </a:p>
      </dgm:t>
    </dgm:pt>
    <dgm:pt modelId="{78EBDE9D-0B99-4EA1-8FF1-D879642042E3}">
      <dgm:prSet custT="1"/>
      <dgm:spPr/>
      <dgm:t>
        <a:bodyPr/>
        <a:lstStyle/>
        <a:p>
          <a:pPr>
            <a:buClrTx/>
            <a:buSzTx/>
            <a:buFontTx/>
            <a:buNone/>
          </a:pPr>
          <a:r>
            <a:rPr kumimoji="0" lang="hr-HR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Times New Roman" pitchFamily="18" charset="0"/>
            </a:rPr>
            <a:t>- za vrijeme vladavine Petra Krešimira ban u Slavoniji </a:t>
          </a:r>
          <a:endParaRPr lang="en-US" sz="2400" b="1" dirty="0">
            <a:solidFill>
              <a:schemeClr val="bg1"/>
            </a:solidFill>
          </a:endParaRPr>
        </a:p>
      </dgm:t>
    </dgm:pt>
    <dgm:pt modelId="{746E604D-2037-4EE6-853D-0A452F89CA14}" type="parTrans" cxnId="{F1A83159-44F8-412D-A5F1-D6D5045F8E85}">
      <dgm:prSet/>
      <dgm:spPr/>
      <dgm:t>
        <a:bodyPr/>
        <a:lstStyle/>
        <a:p>
          <a:endParaRPr lang="hr-HR"/>
        </a:p>
      </dgm:t>
    </dgm:pt>
    <dgm:pt modelId="{D667543D-363D-410F-AEBC-D9AA4BCB16CF}" type="sibTrans" cxnId="{F1A83159-44F8-412D-A5F1-D6D5045F8E85}">
      <dgm:prSet/>
      <dgm:spPr/>
      <dgm:t>
        <a:bodyPr/>
        <a:lstStyle/>
        <a:p>
          <a:endParaRPr lang="hr-HR"/>
        </a:p>
      </dgm:t>
    </dgm:pt>
    <dgm:pt modelId="{79E80E6F-7350-4CD7-885D-FB796345F8F7}">
      <dgm:prSet custT="1"/>
      <dgm:spPr/>
      <dgm:t>
        <a:bodyPr/>
        <a:lstStyle/>
        <a:p>
          <a:pPr>
            <a:buClrTx/>
            <a:buSzTx/>
            <a:buFontTx/>
            <a:buNone/>
          </a:pPr>
          <a:r>
            <a:rPr kumimoji="0" lang="hr-HR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Times New Roman" pitchFamily="18" charset="0"/>
            </a:rPr>
            <a:t>- sjedište Knin</a:t>
          </a:r>
          <a:endParaRPr lang="hr-HR" sz="2400" dirty="0">
            <a:solidFill>
              <a:schemeClr val="bg1"/>
            </a:solidFill>
          </a:endParaRPr>
        </a:p>
      </dgm:t>
    </dgm:pt>
    <dgm:pt modelId="{0394FC64-7305-4C0F-8944-24311915DE99}" type="parTrans" cxnId="{DD749962-FE52-4BEC-9570-23BC2DFE2B1E}">
      <dgm:prSet/>
      <dgm:spPr/>
      <dgm:t>
        <a:bodyPr/>
        <a:lstStyle/>
        <a:p>
          <a:endParaRPr lang="hr-HR"/>
        </a:p>
      </dgm:t>
    </dgm:pt>
    <dgm:pt modelId="{2AD21B91-E790-4089-B7F3-0EF166B674A2}" type="sibTrans" cxnId="{DD749962-FE52-4BEC-9570-23BC2DFE2B1E}">
      <dgm:prSet/>
      <dgm:spPr/>
      <dgm:t>
        <a:bodyPr/>
        <a:lstStyle/>
        <a:p>
          <a:endParaRPr lang="hr-HR"/>
        </a:p>
      </dgm:t>
    </dgm:pt>
    <dgm:pt modelId="{4299B29C-DAFC-4FD8-9055-A09D72008B1F}">
      <dgm:prSet custT="1"/>
      <dgm:spPr/>
      <dgm:t>
        <a:bodyPr/>
        <a:lstStyle/>
        <a:p>
          <a:pPr>
            <a:buClrTx/>
            <a:buSzTx/>
            <a:buFontTx/>
            <a:buNone/>
          </a:pPr>
          <a:r>
            <a:rPr kumimoji="0" lang="hr-HR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Times New Roman" pitchFamily="18" charset="0"/>
            </a:rPr>
            <a:t>- okrunjen u Solinu 1075. godine</a:t>
          </a:r>
          <a:endParaRPr lang="hr-HR" sz="2400" dirty="0">
            <a:solidFill>
              <a:schemeClr val="bg1"/>
            </a:solidFill>
          </a:endParaRPr>
        </a:p>
      </dgm:t>
    </dgm:pt>
    <dgm:pt modelId="{6853A62B-5B00-4C41-A490-28B3BBAFF415}" type="parTrans" cxnId="{FF7B2007-8D45-4A94-85B2-DC08905425D8}">
      <dgm:prSet/>
      <dgm:spPr/>
      <dgm:t>
        <a:bodyPr/>
        <a:lstStyle/>
        <a:p>
          <a:endParaRPr lang="hr-HR"/>
        </a:p>
      </dgm:t>
    </dgm:pt>
    <dgm:pt modelId="{2F00108D-C320-4656-B8DA-FD01A9893A8B}" type="sibTrans" cxnId="{FF7B2007-8D45-4A94-85B2-DC08905425D8}">
      <dgm:prSet/>
      <dgm:spPr/>
      <dgm:t>
        <a:bodyPr/>
        <a:lstStyle/>
        <a:p>
          <a:endParaRPr lang="hr-HR"/>
        </a:p>
      </dgm:t>
    </dgm:pt>
    <dgm:pt modelId="{156BFA1B-D80F-4DC8-98B1-BF433561A4D5}">
      <dgm:prSet custT="1"/>
      <dgm:spPr/>
      <dgm:t>
        <a:bodyPr/>
        <a:lstStyle/>
        <a:p>
          <a:r>
            <a:rPr kumimoji="0" lang="hr-HR" sz="2400" b="0" i="0" u="none" strike="noStrike" cap="none" normalizeH="0" baseline="0" dirty="0">
              <a:ln>
                <a:noFill/>
              </a:ln>
              <a:solidFill>
                <a:srgbClr val="595959"/>
              </a:solidFill>
              <a:effectLst/>
              <a:latin typeface="Calibri" pitchFamily="34" charset="0"/>
              <a:cs typeface="Times New Roman" pitchFamily="18" charset="0"/>
            </a:rPr>
            <a:t>- </a:t>
          </a:r>
          <a:r>
            <a:rPr kumimoji="0" lang="hr-HR" sz="2400" b="0" i="0" u="none" strike="noStrike" cap="none" normalizeH="0" baseline="0" dirty="0" smtClean="0">
              <a:ln>
                <a:noFill/>
              </a:ln>
              <a:solidFill>
                <a:srgbClr val="595959"/>
              </a:solidFill>
              <a:effectLst/>
              <a:latin typeface="Calibri" pitchFamily="34" charset="0"/>
              <a:cs typeface="Times New Roman" pitchFamily="18" charset="0"/>
            </a:rPr>
            <a:t>okrunio ga poslanik pape Grgura </a:t>
          </a:r>
          <a:r>
            <a:rPr kumimoji="0" lang="hr-HR" sz="2400" b="0" i="0" u="none" strike="noStrike" cap="none" normalizeH="0" baseline="0" dirty="0">
              <a:ln>
                <a:noFill/>
              </a:ln>
              <a:solidFill>
                <a:srgbClr val="595959"/>
              </a:solidFill>
              <a:effectLst/>
              <a:latin typeface="Calibri" pitchFamily="34" charset="0"/>
              <a:cs typeface="Times New Roman" pitchFamily="18" charset="0"/>
            </a:rPr>
            <a:t>VII. (Zvonimir postaje papin vazal)</a:t>
          </a:r>
          <a:endParaRPr lang="hr-HR" sz="2400" dirty="0">
            <a:solidFill>
              <a:schemeClr val="bg1"/>
            </a:solidFill>
          </a:endParaRPr>
        </a:p>
      </dgm:t>
    </dgm:pt>
    <dgm:pt modelId="{1AFEE077-FE2B-45CC-8E86-7DDE3B474F51}" type="parTrans" cxnId="{520AB58D-2920-4B91-B031-7389C31C078E}">
      <dgm:prSet/>
      <dgm:spPr/>
      <dgm:t>
        <a:bodyPr/>
        <a:lstStyle/>
        <a:p>
          <a:endParaRPr lang="hr-HR"/>
        </a:p>
      </dgm:t>
    </dgm:pt>
    <dgm:pt modelId="{D47E0DE7-254F-4F82-A592-E66599420A8F}" type="sibTrans" cxnId="{520AB58D-2920-4B91-B031-7389C31C078E}">
      <dgm:prSet/>
      <dgm:spPr/>
      <dgm:t>
        <a:bodyPr/>
        <a:lstStyle/>
        <a:p>
          <a:endParaRPr lang="hr-HR"/>
        </a:p>
      </dgm:t>
    </dgm:pt>
    <dgm:pt modelId="{D67E5030-6DFF-4B01-B6AF-398C086BD906}">
      <dgm:prSet custT="1"/>
      <dgm:spPr/>
      <dgm:t>
        <a:bodyPr/>
        <a:lstStyle/>
        <a:p>
          <a:r>
            <a:rPr kumimoji="0" lang="hr-HR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Times New Roman" pitchFamily="18" charset="0"/>
            </a:rPr>
            <a:t>- </a:t>
          </a:r>
          <a:r>
            <a:rPr kumimoji="0" lang="hr-H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Times New Roman" pitchFamily="18" charset="0"/>
            </a:rPr>
            <a:t>kralj </a:t>
          </a:r>
          <a:r>
            <a:rPr kumimoji="0" lang="hr-HR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Times New Roman" pitchFamily="18" charset="0"/>
            </a:rPr>
            <a:t>Hrvatske i Dalmacije </a:t>
          </a:r>
          <a:endParaRPr lang="hr-HR" sz="2400" dirty="0">
            <a:solidFill>
              <a:schemeClr val="bg1"/>
            </a:solidFill>
          </a:endParaRPr>
        </a:p>
      </dgm:t>
    </dgm:pt>
    <dgm:pt modelId="{B07EE0CD-391D-45A5-BD30-81048C93F6E7}" type="parTrans" cxnId="{A886FAC3-CA66-4965-8632-B33A5E11EEEC}">
      <dgm:prSet/>
      <dgm:spPr/>
      <dgm:t>
        <a:bodyPr/>
        <a:lstStyle/>
        <a:p>
          <a:endParaRPr lang="hr-HR"/>
        </a:p>
      </dgm:t>
    </dgm:pt>
    <dgm:pt modelId="{AF6729FA-0CE1-40F4-AD0D-3DBF192E7C05}" type="sibTrans" cxnId="{A886FAC3-CA66-4965-8632-B33A5E11EEEC}">
      <dgm:prSet/>
      <dgm:spPr/>
      <dgm:t>
        <a:bodyPr/>
        <a:lstStyle/>
        <a:p>
          <a:endParaRPr lang="hr-HR"/>
        </a:p>
      </dgm:t>
    </dgm:pt>
    <dgm:pt modelId="{8BFF8AB6-0D32-4928-B711-8C5699C7E2C6}" type="pres">
      <dgm:prSet presAssocID="{A7461D8A-D72F-47AC-BDF9-F08D7978DD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14BF83D-929A-49B3-83FA-23D9A8D3B82F}" type="pres">
      <dgm:prSet presAssocID="{749DDD18-3573-4958-9205-24F4683FD614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A1D2763-A546-4E7F-A56A-9F5C8A35811D}" type="pres">
      <dgm:prSet presAssocID="{8595BBCC-751C-45CF-B806-4D4788BA9229}" presName="spacer" presStyleCnt="0"/>
      <dgm:spPr/>
    </dgm:pt>
    <dgm:pt modelId="{595657DE-B334-4B2D-AC9A-602C69DBC0C3}" type="pres">
      <dgm:prSet presAssocID="{78EBDE9D-0B99-4EA1-8FF1-D879642042E3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3D4F87B-FABF-47E5-B188-BB0AAAAB0133}" type="pres">
      <dgm:prSet presAssocID="{D667543D-363D-410F-AEBC-D9AA4BCB16CF}" presName="spacer" presStyleCnt="0"/>
      <dgm:spPr/>
    </dgm:pt>
    <dgm:pt modelId="{37474FE2-8C1A-4105-9B26-3BD6955FF091}" type="pres">
      <dgm:prSet presAssocID="{79E80E6F-7350-4CD7-885D-FB796345F8F7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1627620-2179-44EF-8C01-27888C0EE2BB}" type="pres">
      <dgm:prSet presAssocID="{2AD21B91-E790-4089-B7F3-0EF166B674A2}" presName="spacer" presStyleCnt="0"/>
      <dgm:spPr/>
    </dgm:pt>
    <dgm:pt modelId="{FA534365-8968-460E-8133-C858BB71B523}" type="pres">
      <dgm:prSet presAssocID="{4299B29C-DAFC-4FD8-9055-A09D72008B1F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135BCBE-E458-4DB0-9121-315FF3959966}" type="pres">
      <dgm:prSet presAssocID="{2F00108D-C320-4656-B8DA-FD01A9893A8B}" presName="spacer" presStyleCnt="0"/>
      <dgm:spPr/>
    </dgm:pt>
    <dgm:pt modelId="{8FB124DD-74DD-4643-91CE-9DF2ED10651D}" type="pres">
      <dgm:prSet presAssocID="{156BFA1B-D80F-4DC8-98B1-BF433561A4D5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75C6E9D-FBDC-4986-8F71-94264F66A276}" type="pres">
      <dgm:prSet presAssocID="{D47E0DE7-254F-4F82-A592-E66599420A8F}" presName="spacer" presStyleCnt="0"/>
      <dgm:spPr/>
    </dgm:pt>
    <dgm:pt modelId="{8BEA9CE3-19E4-4EBF-A18F-61555BD48D57}" type="pres">
      <dgm:prSet presAssocID="{D67E5030-6DFF-4B01-B6AF-398C086BD906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0C92335-ED76-4F1A-A879-3C6EC76AC5E9}" srcId="{A7461D8A-D72F-47AC-BDF9-F08D7978DD5B}" destId="{749DDD18-3573-4958-9205-24F4683FD614}" srcOrd="0" destOrd="0" parTransId="{E2D21965-0E7E-425E-BECA-902AECAE0DBA}" sibTransId="{8595BBCC-751C-45CF-B806-4D4788BA9229}"/>
    <dgm:cxn modelId="{DD749962-FE52-4BEC-9570-23BC2DFE2B1E}" srcId="{A7461D8A-D72F-47AC-BDF9-F08D7978DD5B}" destId="{79E80E6F-7350-4CD7-885D-FB796345F8F7}" srcOrd="2" destOrd="0" parTransId="{0394FC64-7305-4C0F-8944-24311915DE99}" sibTransId="{2AD21B91-E790-4089-B7F3-0EF166B674A2}"/>
    <dgm:cxn modelId="{8DF747DE-A883-4567-824F-4BF765DD0FD0}" type="presOf" srcId="{4299B29C-DAFC-4FD8-9055-A09D72008B1F}" destId="{FA534365-8968-460E-8133-C858BB71B523}" srcOrd="0" destOrd="0" presId="urn:microsoft.com/office/officeart/2005/8/layout/vList2"/>
    <dgm:cxn modelId="{8A386027-2464-4319-A4C8-AE8FC5155E0E}" type="presOf" srcId="{78EBDE9D-0B99-4EA1-8FF1-D879642042E3}" destId="{595657DE-B334-4B2D-AC9A-602C69DBC0C3}" srcOrd="0" destOrd="0" presId="urn:microsoft.com/office/officeart/2005/8/layout/vList2"/>
    <dgm:cxn modelId="{853A2E20-9E16-4EA2-8218-AF0783B2FD39}" type="presOf" srcId="{79E80E6F-7350-4CD7-885D-FB796345F8F7}" destId="{37474FE2-8C1A-4105-9B26-3BD6955FF091}" srcOrd="0" destOrd="0" presId="urn:microsoft.com/office/officeart/2005/8/layout/vList2"/>
    <dgm:cxn modelId="{98E2966F-6FD8-4391-B998-36B75C8F1B7B}" type="presOf" srcId="{A7461D8A-D72F-47AC-BDF9-F08D7978DD5B}" destId="{8BFF8AB6-0D32-4928-B711-8C5699C7E2C6}" srcOrd="0" destOrd="0" presId="urn:microsoft.com/office/officeart/2005/8/layout/vList2"/>
    <dgm:cxn modelId="{A35FE2ED-3C5F-403B-926A-6D2DF19DB7D3}" type="presOf" srcId="{156BFA1B-D80F-4DC8-98B1-BF433561A4D5}" destId="{8FB124DD-74DD-4643-91CE-9DF2ED10651D}" srcOrd="0" destOrd="0" presId="urn:microsoft.com/office/officeart/2005/8/layout/vList2"/>
    <dgm:cxn modelId="{49AA15D8-A0A2-480E-A94C-4B8492AD2D81}" type="presOf" srcId="{749DDD18-3573-4958-9205-24F4683FD614}" destId="{B14BF83D-929A-49B3-83FA-23D9A8D3B82F}" srcOrd="0" destOrd="0" presId="urn:microsoft.com/office/officeart/2005/8/layout/vList2"/>
    <dgm:cxn modelId="{860962E5-A01A-4E49-B3BB-A4470FFD06C4}" type="presOf" srcId="{D67E5030-6DFF-4B01-B6AF-398C086BD906}" destId="{8BEA9CE3-19E4-4EBF-A18F-61555BD48D57}" srcOrd="0" destOrd="0" presId="urn:microsoft.com/office/officeart/2005/8/layout/vList2"/>
    <dgm:cxn modelId="{A886FAC3-CA66-4965-8632-B33A5E11EEEC}" srcId="{A7461D8A-D72F-47AC-BDF9-F08D7978DD5B}" destId="{D67E5030-6DFF-4B01-B6AF-398C086BD906}" srcOrd="5" destOrd="0" parTransId="{B07EE0CD-391D-45A5-BD30-81048C93F6E7}" sibTransId="{AF6729FA-0CE1-40F4-AD0D-3DBF192E7C05}"/>
    <dgm:cxn modelId="{F1A83159-44F8-412D-A5F1-D6D5045F8E85}" srcId="{A7461D8A-D72F-47AC-BDF9-F08D7978DD5B}" destId="{78EBDE9D-0B99-4EA1-8FF1-D879642042E3}" srcOrd="1" destOrd="0" parTransId="{746E604D-2037-4EE6-853D-0A452F89CA14}" sibTransId="{D667543D-363D-410F-AEBC-D9AA4BCB16CF}"/>
    <dgm:cxn modelId="{520AB58D-2920-4B91-B031-7389C31C078E}" srcId="{A7461D8A-D72F-47AC-BDF9-F08D7978DD5B}" destId="{156BFA1B-D80F-4DC8-98B1-BF433561A4D5}" srcOrd="4" destOrd="0" parTransId="{1AFEE077-FE2B-45CC-8E86-7DDE3B474F51}" sibTransId="{D47E0DE7-254F-4F82-A592-E66599420A8F}"/>
    <dgm:cxn modelId="{FF7B2007-8D45-4A94-85B2-DC08905425D8}" srcId="{A7461D8A-D72F-47AC-BDF9-F08D7978DD5B}" destId="{4299B29C-DAFC-4FD8-9055-A09D72008B1F}" srcOrd="3" destOrd="0" parTransId="{6853A62B-5B00-4C41-A490-28B3BBAFF415}" sibTransId="{2F00108D-C320-4656-B8DA-FD01A9893A8B}"/>
    <dgm:cxn modelId="{2CAED419-011C-4C7B-957E-20BBA973C1A9}" type="presParOf" srcId="{8BFF8AB6-0D32-4928-B711-8C5699C7E2C6}" destId="{B14BF83D-929A-49B3-83FA-23D9A8D3B82F}" srcOrd="0" destOrd="0" presId="urn:microsoft.com/office/officeart/2005/8/layout/vList2"/>
    <dgm:cxn modelId="{FB8056D0-7DB7-4E44-AA28-71188DDC617A}" type="presParOf" srcId="{8BFF8AB6-0D32-4928-B711-8C5699C7E2C6}" destId="{4A1D2763-A546-4E7F-A56A-9F5C8A35811D}" srcOrd="1" destOrd="0" presId="urn:microsoft.com/office/officeart/2005/8/layout/vList2"/>
    <dgm:cxn modelId="{E02C34B1-2CCD-4918-A0D5-77D0D51AC282}" type="presParOf" srcId="{8BFF8AB6-0D32-4928-B711-8C5699C7E2C6}" destId="{595657DE-B334-4B2D-AC9A-602C69DBC0C3}" srcOrd="2" destOrd="0" presId="urn:microsoft.com/office/officeart/2005/8/layout/vList2"/>
    <dgm:cxn modelId="{D38ACD8C-06C8-4B16-BD9D-6E75181FAF12}" type="presParOf" srcId="{8BFF8AB6-0D32-4928-B711-8C5699C7E2C6}" destId="{C3D4F87B-FABF-47E5-B188-BB0AAAAB0133}" srcOrd="3" destOrd="0" presId="urn:microsoft.com/office/officeart/2005/8/layout/vList2"/>
    <dgm:cxn modelId="{303C8459-5961-4390-8DD4-5197C3C5669F}" type="presParOf" srcId="{8BFF8AB6-0D32-4928-B711-8C5699C7E2C6}" destId="{37474FE2-8C1A-4105-9B26-3BD6955FF091}" srcOrd="4" destOrd="0" presId="urn:microsoft.com/office/officeart/2005/8/layout/vList2"/>
    <dgm:cxn modelId="{8F5DCAEE-6E48-43AB-9F82-57E5E1D50ED0}" type="presParOf" srcId="{8BFF8AB6-0D32-4928-B711-8C5699C7E2C6}" destId="{41627620-2179-44EF-8C01-27888C0EE2BB}" srcOrd="5" destOrd="0" presId="urn:microsoft.com/office/officeart/2005/8/layout/vList2"/>
    <dgm:cxn modelId="{9CA897DB-C1EF-4D48-9064-A179FFD9E8E4}" type="presParOf" srcId="{8BFF8AB6-0D32-4928-B711-8C5699C7E2C6}" destId="{FA534365-8968-460E-8133-C858BB71B523}" srcOrd="6" destOrd="0" presId="urn:microsoft.com/office/officeart/2005/8/layout/vList2"/>
    <dgm:cxn modelId="{64227744-55C6-4AB3-B928-7EAAF19383CB}" type="presParOf" srcId="{8BFF8AB6-0D32-4928-B711-8C5699C7E2C6}" destId="{B135BCBE-E458-4DB0-9121-315FF3959966}" srcOrd="7" destOrd="0" presId="urn:microsoft.com/office/officeart/2005/8/layout/vList2"/>
    <dgm:cxn modelId="{AF2288EF-A139-4044-965B-5FD0E35CC765}" type="presParOf" srcId="{8BFF8AB6-0D32-4928-B711-8C5699C7E2C6}" destId="{8FB124DD-74DD-4643-91CE-9DF2ED10651D}" srcOrd="8" destOrd="0" presId="urn:microsoft.com/office/officeart/2005/8/layout/vList2"/>
    <dgm:cxn modelId="{82ADCC1C-B664-4BA1-B63D-59FC652CAFA6}" type="presParOf" srcId="{8BFF8AB6-0D32-4928-B711-8C5699C7E2C6}" destId="{C75C6E9D-FBDC-4986-8F71-94264F66A276}" srcOrd="9" destOrd="0" presId="urn:microsoft.com/office/officeart/2005/8/layout/vList2"/>
    <dgm:cxn modelId="{996C1B24-D68D-4FAB-8734-34108A64A9D7}" type="presParOf" srcId="{8BFF8AB6-0D32-4928-B711-8C5699C7E2C6}" destId="{8BEA9CE3-19E4-4EBF-A18F-61555BD48D5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3231EF8-6113-49DE-9621-E3DF7BE2D11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876ECA0-AB2A-4E95-AC56-E704A858889B}">
      <dgm:prSet/>
      <dgm:spPr/>
      <dgm:t>
        <a:bodyPr/>
        <a:lstStyle/>
        <a:p>
          <a:r>
            <a:rPr lang="hr-HR" dirty="0"/>
            <a:t>Gospodarski procvat Hrvatske</a:t>
          </a:r>
          <a:endParaRPr lang="en-US" dirty="0"/>
        </a:p>
      </dgm:t>
    </dgm:pt>
    <dgm:pt modelId="{8079AE18-6D96-4BDC-8A8C-B8B8E2221E94}" type="parTrans" cxnId="{2FE29FB2-3DD1-4936-B297-C97321029AAC}">
      <dgm:prSet/>
      <dgm:spPr/>
      <dgm:t>
        <a:bodyPr/>
        <a:lstStyle/>
        <a:p>
          <a:endParaRPr lang="hr-HR"/>
        </a:p>
      </dgm:t>
    </dgm:pt>
    <dgm:pt modelId="{90D5613A-DAA8-4546-802C-7BC751702F6B}" type="sibTrans" cxnId="{2FE29FB2-3DD1-4936-B297-C97321029AAC}">
      <dgm:prSet/>
      <dgm:spPr/>
      <dgm:t>
        <a:bodyPr/>
        <a:lstStyle/>
        <a:p>
          <a:endParaRPr lang="hr-HR"/>
        </a:p>
      </dgm:t>
    </dgm:pt>
    <dgm:pt modelId="{A34E6720-26F3-4EE0-B6D5-CC922E09DDEA}">
      <dgm:prSet/>
      <dgm:spPr/>
      <dgm:t>
        <a:bodyPr/>
        <a:lstStyle/>
        <a:p>
          <a:r>
            <a:rPr lang="hr-HR" dirty="0"/>
            <a:t>Učvrstio hrvatsku vlast nad Dalmacijom i Slavonijom</a:t>
          </a:r>
          <a:endParaRPr lang="en-US" dirty="0"/>
        </a:p>
      </dgm:t>
    </dgm:pt>
    <dgm:pt modelId="{09B28353-AA74-45A8-8ECD-88D168897635}" type="parTrans" cxnId="{800079AF-4E0C-40C4-A62C-0A30CC21936F}">
      <dgm:prSet/>
      <dgm:spPr/>
      <dgm:t>
        <a:bodyPr/>
        <a:lstStyle/>
        <a:p>
          <a:endParaRPr lang="hr-HR"/>
        </a:p>
      </dgm:t>
    </dgm:pt>
    <dgm:pt modelId="{66E29242-D3A7-4E27-824E-F714D724D49F}" type="sibTrans" cxnId="{800079AF-4E0C-40C4-A62C-0A30CC21936F}">
      <dgm:prSet/>
      <dgm:spPr/>
      <dgm:t>
        <a:bodyPr/>
        <a:lstStyle/>
        <a:p>
          <a:endParaRPr lang="hr-HR"/>
        </a:p>
      </dgm:t>
    </dgm:pt>
    <dgm:pt modelId="{25A32CD0-E976-4E1D-B783-D7387379CB50}">
      <dgm:prSet/>
      <dgm:spPr/>
      <dgm:t>
        <a:bodyPr/>
        <a:lstStyle/>
        <a:p>
          <a:r>
            <a:rPr lang="hr-HR" dirty="0"/>
            <a:t>Dao sagraditi mnoge crkve</a:t>
          </a:r>
          <a:endParaRPr lang="en-US" dirty="0"/>
        </a:p>
      </dgm:t>
    </dgm:pt>
    <dgm:pt modelId="{F3336229-C11C-4C33-A48B-42B43052ECC7}" type="parTrans" cxnId="{33FD0A4E-00B5-4D4C-BA5B-ED775CD79301}">
      <dgm:prSet/>
      <dgm:spPr/>
      <dgm:t>
        <a:bodyPr/>
        <a:lstStyle/>
        <a:p>
          <a:endParaRPr lang="hr-HR"/>
        </a:p>
      </dgm:t>
    </dgm:pt>
    <dgm:pt modelId="{0593625E-E97C-4F1D-B82D-4D57037EF2B2}" type="sibTrans" cxnId="{33FD0A4E-00B5-4D4C-BA5B-ED775CD79301}">
      <dgm:prSet/>
      <dgm:spPr/>
      <dgm:t>
        <a:bodyPr/>
        <a:lstStyle/>
        <a:p>
          <a:endParaRPr lang="hr-HR"/>
        </a:p>
      </dgm:t>
    </dgm:pt>
    <dgm:pt modelId="{1152106F-8402-4158-8B5D-8920C7F9D6C4}">
      <dgm:prSet/>
      <dgm:spPr/>
      <dgm:t>
        <a:bodyPr/>
        <a:lstStyle/>
        <a:p>
          <a:r>
            <a:rPr lang="hr-HR" dirty="0"/>
            <a:t>Crkva svete Lucije na otoku Krku</a:t>
          </a:r>
          <a:endParaRPr lang="en-US" dirty="0"/>
        </a:p>
      </dgm:t>
    </dgm:pt>
    <dgm:pt modelId="{B34FA07D-A8E2-4459-85BB-2509EA73AAE0}" type="parTrans" cxnId="{8BD56679-ABBF-4683-BB25-5706744E73FA}">
      <dgm:prSet/>
      <dgm:spPr/>
      <dgm:t>
        <a:bodyPr/>
        <a:lstStyle/>
        <a:p>
          <a:endParaRPr lang="hr-HR"/>
        </a:p>
      </dgm:t>
    </dgm:pt>
    <dgm:pt modelId="{6F42E53E-0288-4243-9D74-BADCE963BDAA}" type="sibTrans" cxnId="{8BD56679-ABBF-4683-BB25-5706744E73FA}">
      <dgm:prSet/>
      <dgm:spPr/>
      <dgm:t>
        <a:bodyPr/>
        <a:lstStyle/>
        <a:p>
          <a:endParaRPr lang="hr-HR"/>
        </a:p>
      </dgm:t>
    </dgm:pt>
    <dgm:pt modelId="{6EC991DB-57A0-4F6C-AEC9-9F9E7D3FE7A8}">
      <dgm:prSet/>
      <dgm:spPr/>
      <dgm:t>
        <a:bodyPr/>
        <a:lstStyle/>
        <a:p>
          <a:r>
            <a:rPr lang="hr-HR" dirty="0"/>
            <a:t>Baščanska ploča, prvi spomen imena Hrvata pisan narodnim, hrvatskim jezikom</a:t>
          </a:r>
          <a:endParaRPr lang="en-US" dirty="0"/>
        </a:p>
      </dgm:t>
    </dgm:pt>
    <dgm:pt modelId="{BA47B273-FF4E-4CC2-B7B1-53A2B67A0F3B}" type="parTrans" cxnId="{22869C7C-450F-4D8E-B5BA-3EBB15E214A1}">
      <dgm:prSet/>
      <dgm:spPr/>
      <dgm:t>
        <a:bodyPr/>
        <a:lstStyle/>
        <a:p>
          <a:endParaRPr lang="hr-HR"/>
        </a:p>
      </dgm:t>
    </dgm:pt>
    <dgm:pt modelId="{DAC59F98-2ADD-46E0-943E-9799B8389B5B}" type="sibTrans" cxnId="{22869C7C-450F-4D8E-B5BA-3EBB15E214A1}">
      <dgm:prSet/>
      <dgm:spPr/>
      <dgm:t>
        <a:bodyPr/>
        <a:lstStyle/>
        <a:p>
          <a:endParaRPr lang="hr-HR"/>
        </a:p>
      </dgm:t>
    </dgm:pt>
    <dgm:pt modelId="{4BAA434D-9B20-4F6D-82CD-F11140BBA94B}" type="pres">
      <dgm:prSet presAssocID="{53231EF8-6113-49DE-9621-E3DF7BE2D1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B1429B7-6D15-488E-AC2C-FE992AAB8879}" type="pres">
      <dgm:prSet presAssocID="{A876ECA0-AB2A-4E95-AC56-E704A858889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5086268-337B-452A-962E-26B63FDF5CA7}" type="pres">
      <dgm:prSet presAssocID="{90D5613A-DAA8-4546-802C-7BC751702F6B}" presName="spacer" presStyleCnt="0"/>
      <dgm:spPr/>
    </dgm:pt>
    <dgm:pt modelId="{3BFD6FE4-C35D-4696-B5DC-D9072A8FF552}" type="pres">
      <dgm:prSet presAssocID="{A34E6720-26F3-4EE0-B6D5-CC922E09DDE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01B8969-96B4-4D56-B6CE-59E368389236}" type="pres">
      <dgm:prSet presAssocID="{66E29242-D3A7-4E27-824E-F714D724D49F}" presName="spacer" presStyleCnt="0"/>
      <dgm:spPr/>
    </dgm:pt>
    <dgm:pt modelId="{C6125ECA-B2E9-48E3-89A9-5317B215057F}" type="pres">
      <dgm:prSet presAssocID="{25A32CD0-E976-4E1D-B783-D7387379CB5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9CB6D33-D2DE-461D-81F2-C2C3759F4287}" type="pres">
      <dgm:prSet presAssocID="{0593625E-E97C-4F1D-B82D-4D57037EF2B2}" presName="spacer" presStyleCnt="0"/>
      <dgm:spPr/>
    </dgm:pt>
    <dgm:pt modelId="{D461D1CB-6613-4F94-A141-D2CBC525ADE7}" type="pres">
      <dgm:prSet presAssocID="{1152106F-8402-4158-8B5D-8920C7F9D6C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49151CF-BBB2-41B5-8ADD-DF2B571C036C}" type="pres">
      <dgm:prSet presAssocID="{6F42E53E-0288-4243-9D74-BADCE963BDAA}" presName="spacer" presStyleCnt="0"/>
      <dgm:spPr/>
    </dgm:pt>
    <dgm:pt modelId="{5B7A755D-5B60-4AAA-B503-3B4B913C5E82}" type="pres">
      <dgm:prSet presAssocID="{6EC991DB-57A0-4F6C-AEC9-9F9E7D3FE7A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2869C7C-450F-4D8E-B5BA-3EBB15E214A1}" srcId="{53231EF8-6113-49DE-9621-E3DF7BE2D11B}" destId="{6EC991DB-57A0-4F6C-AEC9-9F9E7D3FE7A8}" srcOrd="4" destOrd="0" parTransId="{BA47B273-FF4E-4CC2-B7B1-53A2B67A0F3B}" sibTransId="{DAC59F98-2ADD-46E0-943E-9799B8389B5B}"/>
    <dgm:cxn modelId="{2FE29FB2-3DD1-4936-B297-C97321029AAC}" srcId="{53231EF8-6113-49DE-9621-E3DF7BE2D11B}" destId="{A876ECA0-AB2A-4E95-AC56-E704A858889B}" srcOrd="0" destOrd="0" parTransId="{8079AE18-6D96-4BDC-8A8C-B8B8E2221E94}" sibTransId="{90D5613A-DAA8-4546-802C-7BC751702F6B}"/>
    <dgm:cxn modelId="{8BD56679-ABBF-4683-BB25-5706744E73FA}" srcId="{53231EF8-6113-49DE-9621-E3DF7BE2D11B}" destId="{1152106F-8402-4158-8B5D-8920C7F9D6C4}" srcOrd="3" destOrd="0" parTransId="{B34FA07D-A8E2-4459-85BB-2509EA73AAE0}" sibTransId="{6F42E53E-0288-4243-9D74-BADCE963BDAA}"/>
    <dgm:cxn modelId="{18E4D5E7-14DD-4349-8842-365400DB6EFC}" type="presOf" srcId="{A876ECA0-AB2A-4E95-AC56-E704A858889B}" destId="{4B1429B7-6D15-488E-AC2C-FE992AAB8879}" srcOrd="0" destOrd="0" presId="urn:microsoft.com/office/officeart/2005/8/layout/vList2"/>
    <dgm:cxn modelId="{7324372E-5F89-4E23-A35C-5284294862F8}" type="presOf" srcId="{25A32CD0-E976-4E1D-B783-D7387379CB50}" destId="{C6125ECA-B2E9-48E3-89A9-5317B215057F}" srcOrd="0" destOrd="0" presId="urn:microsoft.com/office/officeart/2005/8/layout/vList2"/>
    <dgm:cxn modelId="{A4141F88-D4DC-4E6C-AF75-BB414ECF19CA}" type="presOf" srcId="{53231EF8-6113-49DE-9621-E3DF7BE2D11B}" destId="{4BAA434D-9B20-4F6D-82CD-F11140BBA94B}" srcOrd="0" destOrd="0" presId="urn:microsoft.com/office/officeart/2005/8/layout/vList2"/>
    <dgm:cxn modelId="{FEE4735C-087C-46A1-8E5D-3908C8F7742D}" type="presOf" srcId="{A34E6720-26F3-4EE0-B6D5-CC922E09DDEA}" destId="{3BFD6FE4-C35D-4696-B5DC-D9072A8FF552}" srcOrd="0" destOrd="0" presId="urn:microsoft.com/office/officeart/2005/8/layout/vList2"/>
    <dgm:cxn modelId="{33FD0A4E-00B5-4D4C-BA5B-ED775CD79301}" srcId="{53231EF8-6113-49DE-9621-E3DF7BE2D11B}" destId="{25A32CD0-E976-4E1D-B783-D7387379CB50}" srcOrd="2" destOrd="0" parTransId="{F3336229-C11C-4C33-A48B-42B43052ECC7}" sibTransId="{0593625E-E97C-4F1D-B82D-4D57037EF2B2}"/>
    <dgm:cxn modelId="{4BC9A92B-2D11-48DA-956F-AE33BAB8F819}" type="presOf" srcId="{6EC991DB-57A0-4F6C-AEC9-9F9E7D3FE7A8}" destId="{5B7A755D-5B60-4AAA-B503-3B4B913C5E82}" srcOrd="0" destOrd="0" presId="urn:microsoft.com/office/officeart/2005/8/layout/vList2"/>
    <dgm:cxn modelId="{800079AF-4E0C-40C4-A62C-0A30CC21936F}" srcId="{53231EF8-6113-49DE-9621-E3DF7BE2D11B}" destId="{A34E6720-26F3-4EE0-B6D5-CC922E09DDEA}" srcOrd="1" destOrd="0" parTransId="{09B28353-AA74-45A8-8ECD-88D168897635}" sibTransId="{66E29242-D3A7-4E27-824E-F714D724D49F}"/>
    <dgm:cxn modelId="{0B0E9D2F-B681-4A4B-BB35-44DB05A0E38F}" type="presOf" srcId="{1152106F-8402-4158-8B5D-8920C7F9D6C4}" destId="{D461D1CB-6613-4F94-A141-D2CBC525ADE7}" srcOrd="0" destOrd="0" presId="urn:microsoft.com/office/officeart/2005/8/layout/vList2"/>
    <dgm:cxn modelId="{0E334155-4620-466F-AAF3-902AA6617368}" type="presParOf" srcId="{4BAA434D-9B20-4F6D-82CD-F11140BBA94B}" destId="{4B1429B7-6D15-488E-AC2C-FE992AAB8879}" srcOrd="0" destOrd="0" presId="urn:microsoft.com/office/officeart/2005/8/layout/vList2"/>
    <dgm:cxn modelId="{D11F93EB-3A52-4DA2-9760-215B06FCC410}" type="presParOf" srcId="{4BAA434D-9B20-4F6D-82CD-F11140BBA94B}" destId="{05086268-337B-452A-962E-26B63FDF5CA7}" srcOrd="1" destOrd="0" presId="urn:microsoft.com/office/officeart/2005/8/layout/vList2"/>
    <dgm:cxn modelId="{487F5001-DE1C-418A-B3A0-A64470352708}" type="presParOf" srcId="{4BAA434D-9B20-4F6D-82CD-F11140BBA94B}" destId="{3BFD6FE4-C35D-4696-B5DC-D9072A8FF552}" srcOrd="2" destOrd="0" presId="urn:microsoft.com/office/officeart/2005/8/layout/vList2"/>
    <dgm:cxn modelId="{8CFE4B23-6FCA-4E11-B455-10CDA2A067E0}" type="presParOf" srcId="{4BAA434D-9B20-4F6D-82CD-F11140BBA94B}" destId="{701B8969-96B4-4D56-B6CE-59E368389236}" srcOrd="3" destOrd="0" presId="urn:microsoft.com/office/officeart/2005/8/layout/vList2"/>
    <dgm:cxn modelId="{B7E22347-8000-459C-AD45-4629599EB748}" type="presParOf" srcId="{4BAA434D-9B20-4F6D-82CD-F11140BBA94B}" destId="{C6125ECA-B2E9-48E3-89A9-5317B215057F}" srcOrd="4" destOrd="0" presId="urn:microsoft.com/office/officeart/2005/8/layout/vList2"/>
    <dgm:cxn modelId="{E9FEAA6B-C57A-48E5-A030-EB3C700042EB}" type="presParOf" srcId="{4BAA434D-9B20-4F6D-82CD-F11140BBA94B}" destId="{09CB6D33-D2DE-461D-81F2-C2C3759F4287}" srcOrd="5" destOrd="0" presId="urn:microsoft.com/office/officeart/2005/8/layout/vList2"/>
    <dgm:cxn modelId="{50B7491B-7FBC-4CAE-AC80-F56305F78DA0}" type="presParOf" srcId="{4BAA434D-9B20-4F6D-82CD-F11140BBA94B}" destId="{D461D1CB-6613-4F94-A141-D2CBC525ADE7}" srcOrd="6" destOrd="0" presId="urn:microsoft.com/office/officeart/2005/8/layout/vList2"/>
    <dgm:cxn modelId="{28E782A9-87D9-4625-949A-1034F1C38B7C}" type="presParOf" srcId="{4BAA434D-9B20-4F6D-82CD-F11140BBA94B}" destId="{549151CF-BBB2-41B5-8ADD-DF2B571C036C}" srcOrd="7" destOrd="0" presId="urn:microsoft.com/office/officeart/2005/8/layout/vList2"/>
    <dgm:cxn modelId="{BE55BB75-9B71-4DA4-9A8D-D39BAF7146C6}" type="presParOf" srcId="{4BAA434D-9B20-4F6D-82CD-F11140BBA94B}" destId="{5B7A755D-5B60-4AAA-B503-3B4B913C5E8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AE0EB3-5C4C-4FF5-8699-382AA2194872}">
      <dsp:nvSpPr>
        <dsp:cNvPr id="0" name=""/>
        <dsp:cNvSpPr/>
      </dsp:nvSpPr>
      <dsp:spPr>
        <a:xfrm>
          <a:off x="0" y="26240"/>
          <a:ext cx="5961345" cy="954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Nakon Držislavove smrti dolazi do borbi za prijestolje</a:t>
          </a:r>
          <a:endParaRPr lang="en-US" sz="2400" kern="1200" dirty="0"/>
        </a:p>
      </dsp:txBody>
      <dsp:txXfrm>
        <a:off x="0" y="26240"/>
        <a:ext cx="5961345" cy="954720"/>
      </dsp:txXfrm>
    </dsp:sp>
    <dsp:sp modelId="{5EAAC970-7571-4A78-88B8-A91A4697525E}">
      <dsp:nvSpPr>
        <dsp:cNvPr id="0" name=""/>
        <dsp:cNvSpPr/>
      </dsp:nvSpPr>
      <dsp:spPr>
        <a:xfrm>
          <a:off x="0" y="1127840"/>
          <a:ext cx="5961345" cy="954720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Slabljenje Hrvatske iskoristila Venecija</a:t>
          </a:r>
          <a:endParaRPr lang="en-US" sz="2400" kern="1200" dirty="0"/>
        </a:p>
      </dsp:txBody>
      <dsp:txXfrm>
        <a:off x="0" y="1127840"/>
        <a:ext cx="5961345" cy="954720"/>
      </dsp:txXfrm>
    </dsp:sp>
    <dsp:sp modelId="{4EFE66CE-5CC1-4121-BC67-C6AC243D272C}">
      <dsp:nvSpPr>
        <dsp:cNvPr id="0" name=""/>
        <dsp:cNvSpPr/>
      </dsp:nvSpPr>
      <dsp:spPr>
        <a:xfrm>
          <a:off x="0" y="2229440"/>
          <a:ext cx="5961345" cy="95472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Oko 1000. godine Venecija osvaja istočno jadranske gradove i otoke</a:t>
          </a:r>
          <a:endParaRPr lang="en-US" sz="2400" kern="1200" dirty="0"/>
        </a:p>
      </dsp:txBody>
      <dsp:txXfrm>
        <a:off x="0" y="2229440"/>
        <a:ext cx="5961345" cy="954720"/>
      </dsp:txXfrm>
    </dsp:sp>
    <dsp:sp modelId="{3DC16B5A-AF81-42C5-9FDE-CEF0429611F4}">
      <dsp:nvSpPr>
        <dsp:cNvPr id="0" name=""/>
        <dsp:cNvSpPr/>
      </dsp:nvSpPr>
      <dsp:spPr>
        <a:xfrm>
          <a:off x="0" y="3331040"/>
          <a:ext cx="5961345" cy="954720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Vlast Venecije nad gradovima od Poreča do Dubrovnika</a:t>
          </a:r>
          <a:endParaRPr lang="en-US" sz="2400" kern="1200" dirty="0"/>
        </a:p>
      </dsp:txBody>
      <dsp:txXfrm>
        <a:off x="0" y="3331040"/>
        <a:ext cx="5961345" cy="954720"/>
      </dsp:txXfrm>
    </dsp:sp>
    <dsp:sp modelId="{0A466740-040E-4EBC-B9BF-6D0F14E883A3}">
      <dsp:nvSpPr>
        <dsp:cNvPr id="0" name=""/>
        <dsp:cNvSpPr/>
      </dsp:nvSpPr>
      <dsp:spPr>
        <a:xfrm>
          <a:off x="0" y="4432640"/>
          <a:ext cx="5961345" cy="95472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Gradovi oslobođeni sredinom XI. stoljeća</a:t>
          </a:r>
          <a:endParaRPr lang="en-US" sz="2400" kern="1200" dirty="0"/>
        </a:p>
      </dsp:txBody>
      <dsp:txXfrm>
        <a:off x="0" y="4432640"/>
        <a:ext cx="5961345" cy="9547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EDE355-4354-4AC6-A2DF-1D063C8F6481}">
      <dsp:nvSpPr>
        <dsp:cNvPr id="0" name=""/>
        <dsp:cNvSpPr/>
      </dsp:nvSpPr>
      <dsp:spPr>
        <a:xfrm>
          <a:off x="0" y="4523"/>
          <a:ext cx="7037387" cy="973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dirty="0">
              <a:solidFill>
                <a:schemeClr val="tx1"/>
              </a:solidFill>
              <a:latin typeface="+mn-lt"/>
            </a:rPr>
            <a:t>Petar Krešimir IV. (1058.-1074.)</a:t>
          </a:r>
          <a:endParaRPr lang="en-US" sz="2400" b="1" kern="1200" dirty="0">
            <a:solidFill>
              <a:schemeClr val="tx1"/>
            </a:solidFill>
            <a:latin typeface="+mn-lt"/>
          </a:endParaRPr>
        </a:p>
      </dsp:txBody>
      <dsp:txXfrm>
        <a:off x="0" y="4523"/>
        <a:ext cx="7037387" cy="973440"/>
      </dsp:txXfrm>
    </dsp:sp>
    <dsp:sp modelId="{A486D6EC-02A0-4391-B6C1-8FB9911254D6}">
      <dsp:nvSpPr>
        <dsp:cNvPr id="0" name=""/>
        <dsp:cNvSpPr/>
      </dsp:nvSpPr>
      <dsp:spPr>
        <a:xfrm>
          <a:off x="0" y="1127723"/>
          <a:ext cx="7037387" cy="973440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0" kern="1200" dirty="0">
              <a:latin typeface="+mn-lt"/>
            </a:rPr>
            <a:t>Kralj Hrvatske i Dalmacije</a:t>
          </a:r>
          <a:endParaRPr lang="en-US" sz="2400" b="0" kern="1200" dirty="0">
            <a:latin typeface="+mn-lt"/>
          </a:endParaRPr>
        </a:p>
      </dsp:txBody>
      <dsp:txXfrm>
        <a:off x="0" y="1127723"/>
        <a:ext cx="7037387" cy="973440"/>
      </dsp:txXfrm>
    </dsp:sp>
    <dsp:sp modelId="{0C36F258-1ACA-4921-8CCD-1A1B790DD6DD}">
      <dsp:nvSpPr>
        <dsp:cNvPr id="0" name=""/>
        <dsp:cNvSpPr/>
      </dsp:nvSpPr>
      <dsp:spPr>
        <a:xfrm>
          <a:off x="0" y="2250923"/>
          <a:ext cx="7037387" cy="97344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hr-HR" sz="24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Vratio Dalmaciju pod vlast Hrvatske, osvojio dio Bosne i Slavoniju</a:t>
          </a:r>
          <a:endParaRPr lang="en-US" sz="2400" b="0" kern="1200" dirty="0">
            <a:solidFill>
              <a:schemeClr val="bg1"/>
            </a:solidFill>
            <a:latin typeface="+mn-lt"/>
          </a:endParaRPr>
        </a:p>
      </dsp:txBody>
      <dsp:txXfrm>
        <a:off x="0" y="2250923"/>
        <a:ext cx="7037387" cy="973440"/>
      </dsp:txXfrm>
    </dsp:sp>
    <dsp:sp modelId="{4152FCDE-AAD4-4488-8723-6E5B1C25205A}">
      <dsp:nvSpPr>
        <dsp:cNvPr id="0" name=""/>
        <dsp:cNvSpPr/>
      </dsp:nvSpPr>
      <dsp:spPr>
        <a:xfrm>
          <a:off x="0" y="3374123"/>
          <a:ext cx="7037387" cy="973440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hr-HR" sz="24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 Okrunjen u Biogradu</a:t>
          </a:r>
          <a:endParaRPr lang="en-US" sz="2400" b="0" kern="1200" dirty="0">
            <a:solidFill>
              <a:schemeClr val="bg1"/>
            </a:solidFill>
            <a:latin typeface="+mn-lt"/>
          </a:endParaRPr>
        </a:p>
      </dsp:txBody>
      <dsp:txXfrm>
        <a:off x="0" y="3374123"/>
        <a:ext cx="7037387" cy="973440"/>
      </dsp:txXfrm>
    </dsp:sp>
    <dsp:sp modelId="{BC196695-D683-46E8-8479-EDF968994821}">
      <dsp:nvSpPr>
        <dsp:cNvPr id="0" name=""/>
        <dsp:cNvSpPr/>
      </dsp:nvSpPr>
      <dsp:spPr>
        <a:xfrm>
          <a:off x="0" y="4497323"/>
          <a:ext cx="7037387" cy="97344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0" kern="1200" dirty="0">
              <a:solidFill>
                <a:schemeClr val="bg1"/>
              </a:solidFill>
              <a:latin typeface="+mn-lt"/>
            </a:rPr>
            <a:t>Poticao razvoj hrvatskih gradova na obali</a:t>
          </a:r>
          <a:endParaRPr lang="en-US" sz="2400" b="0" kern="1200" dirty="0">
            <a:solidFill>
              <a:schemeClr val="bg1"/>
            </a:solidFill>
            <a:latin typeface="+mn-lt"/>
          </a:endParaRPr>
        </a:p>
      </dsp:txBody>
      <dsp:txXfrm>
        <a:off x="0" y="4497323"/>
        <a:ext cx="7037387" cy="9734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BFD3F3-A3FD-4DAB-94D7-D55BFCD54911}">
      <dsp:nvSpPr>
        <dsp:cNvPr id="0" name=""/>
        <dsp:cNvSpPr/>
      </dsp:nvSpPr>
      <dsp:spPr>
        <a:xfrm>
          <a:off x="0" y="23243"/>
          <a:ext cx="7037387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0" kern="1200" dirty="0">
              <a:solidFill>
                <a:schemeClr val="bg1"/>
              </a:solidFill>
              <a:latin typeface="+mn-lt"/>
            </a:rPr>
            <a:t>Šibenik, privremeno boravište i prvi hrvatski grad sagrađen na obali</a:t>
          </a:r>
          <a:endParaRPr lang="en-US" sz="2400" kern="1200" dirty="0">
            <a:latin typeface="+mn-lt"/>
          </a:endParaRPr>
        </a:p>
      </dsp:txBody>
      <dsp:txXfrm>
        <a:off x="0" y="23243"/>
        <a:ext cx="7037387" cy="1216800"/>
      </dsp:txXfrm>
    </dsp:sp>
    <dsp:sp modelId="{C8477B92-830A-4F5D-B2CF-2403E273A001}">
      <dsp:nvSpPr>
        <dsp:cNvPr id="0" name=""/>
        <dsp:cNvSpPr/>
      </dsp:nvSpPr>
      <dsp:spPr>
        <a:xfrm>
          <a:off x="0" y="1427243"/>
          <a:ext cx="7037387" cy="121680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hr-HR" sz="24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Podržava osnivanje benediktinskih samostana (Sv. Marija u Zadru)</a:t>
          </a:r>
          <a:endParaRPr lang="en-US" sz="2400" kern="1200" dirty="0">
            <a:solidFill>
              <a:schemeClr val="bg1"/>
            </a:solidFill>
            <a:latin typeface="+mn-lt"/>
          </a:endParaRPr>
        </a:p>
      </dsp:txBody>
      <dsp:txXfrm>
        <a:off x="0" y="1427243"/>
        <a:ext cx="7037387" cy="1216800"/>
      </dsp:txXfrm>
    </dsp:sp>
    <dsp:sp modelId="{6B955B9C-FDB4-4ABF-A0A0-A91ED65C2C61}">
      <dsp:nvSpPr>
        <dsp:cNvPr id="0" name=""/>
        <dsp:cNvSpPr/>
      </dsp:nvSpPr>
      <dsp:spPr>
        <a:xfrm>
          <a:off x="0" y="2831243"/>
          <a:ext cx="7037387" cy="121680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hr-HR" sz="2400" kern="1200" dirty="0">
              <a:solidFill>
                <a:schemeClr val="bg1"/>
              </a:solidFill>
              <a:latin typeface="+mn-lt"/>
            </a:rPr>
            <a:t>Samostanima davao posebne povlastice i zemljišne posjede</a:t>
          </a:r>
          <a:endParaRPr lang="en-US" sz="2400" kern="1200" dirty="0">
            <a:solidFill>
              <a:schemeClr val="bg1"/>
            </a:solidFill>
            <a:latin typeface="+mn-lt"/>
          </a:endParaRPr>
        </a:p>
      </dsp:txBody>
      <dsp:txXfrm>
        <a:off x="0" y="2831243"/>
        <a:ext cx="7037387" cy="1216800"/>
      </dsp:txXfrm>
    </dsp:sp>
    <dsp:sp modelId="{4BFF4124-3437-4035-B1EE-A8B01BF31528}">
      <dsp:nvSpPr>
        <dsp:cNvPr id="0" name=""/>
        <dsp:cNvSpPr/>
      </dsp:nvSpPr>
      <dsp:spPr>
        <a:xfrm>
          <a:off x="0" y="4235243"/>
          <a:ext cx="7037387" cy="121680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hr-HR" sz="24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1060</a:t>
          </a:r>
          <a:r>
            <a:rPr kumimoji="0" lang="hr-HR" sz="24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. godine održan treći crkveni sabor</a:t>
          </a:r>
          <a:endParaRPr kumimoji="0" lang="en-US" sz="2400" b="0" i="0" u="none" strike="noStrike" kern="1200" cap="none" normalizeH="0" baseline="0" dirty="0">
            <a:ln>
              <a:noFill/>
            </a:ln>
            <a:solidFill>
              <a:schemeClr val="bg1"/>
            </a:solidFill>
            <a:effectLst/>
            <a:latin typeface="+mn-lt"/>
            <a:cs typeface="Times New Roman" pitchFamily="18" charset="0"/>
          </a:endParaRPr>
        </a:p>
      </dsp:txBody>
      <dsp:txXfrm>
        <a:off x="0" y="4235243"/>
        <a:ext cx="7037387" cy="12168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7C7D05-BDDD-4842-A331-25356A10FD65}">
      <dsp:nvSpPr>
        <dsp:cNvPr id="0" name=""/>
        <dsp:cNvSpPr/>
      </dsp:nvSpPr>
      <dsp:spPr>
        <a:xfrm>
          <a:off x="0" y="694399"/>
          <a:ext cx="5961345" cy="1216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1074. godina napad normanske mornarice na otok Rab </a:t>
          </a:r>
          <a:endParaRPr lang="en-US" sz="2400" kern="1200" dirty="0"/>
        </a:p>
      </dsp:txBody>
      <dsp:txXfrm>
        <a:off x="0" y="694399"/>
        <a:ext cx="5961345" cy="1216800"/>
      </dsp:txXfrm>
    </dsp:sp>
    <dsp:sp modelId="{AE97DB01-9A46-4A6E-B20D-6F9C9432B783}">
      <dsp:nvSpPr>
        <dsp:cNvPr id="0" name=""/>
        <dsp:cNvSpPr/>
      </dsp:nvSpPr>
      <dsp:spPr>
        <a:xfrm>
          <a:off x="0" y="2098400"/>
          <a:ext cx="5961345" cy="121680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U sukobu zarobljen hrvatski kralj</a:t>
          </a:r>
          <a:endParaRPr lang="en-US" sz="2400" kern="1200" dirty="0"/>
        </a:p>
      </dsp:txBody>
      <dsp:txXfrm>
        <a:off x="0" y="2098400"/>
        <a:ext cx="5961345" cy="1216800"/>
      </dsp:txXfrm>
    </dsp:sp>
    <dsp:sp modelId="{22637AFC-3A2E-4CCC-8148-37F3268D2E41}">
      <dsp:nvSpPr>
        <dsp:cNvPr id="0" name=""/>
        <dsp:cNvSpPr/>
      </dsp:nvSpPr>
      <dsp:spPr>
        <a:xfrm>
          <a:off x="0" y="3502400"/>
          <a:ext cx="5961345" cy="121680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O daljnjoj sudbini Petra Krešimira IV. ne znamo dalje ništa</a:t>
          </a:r>
          <a:endParaRPr lang="en-US" sz="2400" kern="1200" dirty="0"/>
        </a:p>
      </dsp:txBody>
      <dsp:txXfrm>
        <a:off x="0" y="3502400"/>
        <a:ext cx="5961345" cy="12168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4BF83D-929A-49B3-83FA-23D9A8D3B82F}">
      <dsp:nvSpPr>
        <dsp:cNvPr id="0" name=""/>
        <dsp:cNvSpPr/>
      </dsp:nvSpPr>
      <dsp:spPr>
        <a:xfrm>
          <a:off x="0" y="1520"/>
          <a:ext cx="6263640" cy="90574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dirty="0">
              <a:solidFill>
                <a:schemeClr val="tx1"/>
              </a:solidFill>
            </a:rPr>
            <a:t>Dmitar Zvonimir (1075.-1089.)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0" y="1520"/>
        <a:ext cx="6263640" cy="905749"/>
      </dsp:txXfrm>
    </dsp:sp>
    <dsp:sp modelId="{595657DE-B334-4B2D-AC9A-602C69DBC0C3}">
      <dsp:nvSpPr>
        <dsp:cNvPr id="0" name=""/>
        <dsp:cNvSpPr/>
      </dsp:nvSpPr>
      <dsp:spPr>
        <a:xfrm>
          <a:off x="0" y="920699"/>
          <a:ext cx="6263640" cy="905749"/>
        </a:xfrm>
        <a:prstGeom prst="round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hr-HR" sz="24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Times New Roman" pitchFamily="18" charset="0"/>
            </a:rPr>
            <a:t>- za vrijeme vladavine Petra Krešimira ban u Slavoniji 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0" y="920699"/>
        <a:ext cx="6263640" cy="905749"/>
      </dsp:txXfrm>
    </dsp:sp>
    <dsp:sp modelId="{37474FE2-8C1A-4105-9B26-3BD6955FF091}">
      <dsp:nvSpPr>
        <dsp:cNvPr id="0" name=""/>
        <dsp:cNvSpPr/>
      </dsp:nvSpPr>
      <dsp:spPr>
        <a:xfrm>
          <a:off x="0" y="1839879"/>
          <a:ext cx="6263640" cy="905749"/>
        </a:xfrm>
        <a:prstGeom prst="round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hr-HR" sz="24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Times New Roman" pitchFamily="18" charset="0"/>
            </a:rPr>
            <a:t>- sjedište Knin</a:t>
          </a:r>
          <a:endParaRPr lang="hr-HR" sz="2400" kern="1200" dirty="0">
            <a:solidFill>
              <a:schemeClr val="bg1"/>
            </a:solidFill>
          </a:endParaRPr>
        </a:p>
      </dsp:txBody>
      <dsp:txXfrm>
        <a:off x="0" y="1839879"/>
        <a:ext cx="6263640" cy="905749"/>
      </dsp:txXfrm>
    </dsp:sp>
    <dsp:sp modelId="{FA534365-8968-460E-8133-C858BB71B523}">
      <dsp:nvSpPr>
        <dsp:cNvPr id="0" name=""/>
        <dsp:cNvSpPr/>
      </dsp:nvSpPr>
      <dsp:spPr>
        <a:xfrm>
          <a:off x="0" y="2759058"/>
          <a:ext cx="6263640" cy="905749"/>
        </a:xfrm>
        <a:prstGeom prst="round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hr-HR" sz="24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Times New Roman" pitchFamily="18" charset="0"/>
            </a:rPr>
            <a:t>- okrunjen u Solinu 1075. godine</a:t>
          </a:r>
          <a:endParaRPr lang="hr-HR" sz="2400" kern="1200" dirty="0">
            <a:solidFill>
              <a:schemeClr val="bg1"/>
            </a:solidFill>
          </a:endParaRPr>
        </a:p>
      </dsp:txBody>
      <dsp:txXfrm>
        <a:off x="0" y="2759058"/>
        <a:ext cx="6263640" cy="905749"/>
      </dsp:txXfrm>
    </dsp:sp>
    <dsp:sp modelId="{8FB124DD-74DD-4643-91CE-9DF2ED10651D}">
      <dsp:nvSpPr>
        <dsp:cNvPr id="0" name=""/>
        <dsp:cNvSpPr/>
      </dsp:nvSpPr>
      <dsp:spPr>
        <a:xfrm>
          <a:off x="0" y="3678238"/>
          <a:ext cx="6263640" cy="905749"/>
        </a:xfrm>
        <a:prstGeom prst="round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hr-HR" sz="2400" b="0" i="0" u="none" strike="noStrike" kern="1200" cap="none" normalizeH="0" baseline="0" dirty="0">
              <a:ln>
                <a:noFill/>
              </a:ln>
              <a:solidFill>
                <a:srgbClr val="595959"/>
              </a:solidFill>
              <a:effectLst/>
              <a:latin typeface="Calibri" pitchFamily="34" charset="0"/>
              <a:cs typeface="Times New Roman" pitchFamily="18" charset="0"/>
            </a:rPr>
            <a:t>- </a:t>
          </a:r>
          <a:r>
            <a:rPr kumimoji="0" lang="hr-HR" sz="2400" b="0" i="0" u="none" strike="noStrike" kern="1200" cap="none" normalizeH="0" baseline="0" dirty="0" smtClean="0">
              <a:ln>
                <a:noFill/>
              </a:ln>
              <a:solidFill>
                <a:srgbClr val="595959"/>
              </a:solidFill>
              <a:effectLst/>
              <a:latin typeface="Calibri" pitchFamily="34" charset="0"/>
              <a:cs typeface="Times New Roman" pitchFamily="18" charset="0"/>
            </a:rPr>
            <a:t>okrunio ga poslanik pape Grgura </a:t>
          </a:r>
          <a:r>
            <a:rPr kumimoji="0" lang="hr-HR" sz="2400" b="0" i="0" u="none" strike="noStrike" kern="1200" cap="none" normalizeH="0" baseline="0" dirty="0">
              <a:ln>
                <a:noFill/>
              </a:ln>
              <a:solidFill>
                <a:srgbClr val="595959"/>
              </a:solidFill>
              <a:effectLst/>
              <a:latin typeface="Calibri" pitchFamily="34" charset="0"/>
              <a:cs typeface="Times New Roman" pitchFamily="18" charset="0"/>
            </a:rPr>
            <a:t>VII. (Zvonimir postaje papin vazal)</a:t>
          </a:r>
          <a:endParaRPr lang="hr-HR" sz="2400" kern="1200" dirty="0">
            <a:solidFill>
              <a:schemeClr val="bg1"/>
            </a:solidFill>
          </a:endParaRPr>
        </a:p>
      </dsp:txBody>
      <dsp:txXfrm>
        <a:off x="0" y="3678238"/>
        <a:ext cx="6263640" cy="905749"/>
      </dsp:txXfrm>
    </dsp:sp>
    <dsp:sp modelId="{8BEA9CE3-19E4-4EBF-A18F-61555BD48D57}">
      <dsp:nvSpPr>
        <dsp:cNvPr id="0" name=""/>
        <dsp:cNvSpPr/>
      </dsp:nvSpPr>
      <dsp:spPr>
        <a:xfrm>
          <a:off x="0" y="4597417"/>
          <a:ext cx="6263640" cy="905749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hr-HR" sz="24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Times New Roman" pitchFamily="18" charset="0"/>
            </a:rPr>
            <a:t>- </a:t>
          </a:r>
          <a:r>
            <a:rPr kumimoji="0" lang="hr-HR" sz="24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Times New Roman" pitchFamily="18" charset="0"/>
            </a:rPr>
            <a:t>kralj </a:t>
          </a:r>
          <a:r>
            <a:rPr kumimoji="0" lang="hr-HR" sz="24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Times New Roman" pitchFamily="18" charset="0"/>
            </a:rPr>
            <a:t>Hrvatske i Dalmacije </a:t>
          </a:r>
          <a:endParaRPr lang="hr-HR" sz="2400" kern="1200" dirty="0">
            <a:solidFill>
              <a:schemeClr val="bg1"/>
            </a:solidFill>
          </a:endParaRPr>
        </a:p>
      </dsp:txBody>
      <dsp:txXfrm>
        <a:off x="0" y="4597417"/>
        <a:ext cx="6263640" cy="90574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1429B7-6D15-488E-AC2C-FE992AAB8879}">
      <dsp:nvSpPr>
        <dsp:cNvPr id="0" name=""/>
        <dsp:cNvSpPr/>
      </dsp:nvSpPr>
      <dsp:spPr>
        <a:xfrm>
          <a:off x="0" y="5748"/>
          <a:ext cx="7037387" cy="10328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Gospodarski procvat Hrvatske</a:t>
          </a:r>
          <a:endParaRPr lang="en-US" sz="2600" kern="1200" dirty="0"/>
        </a:p>
      </dsp:txBody>
      <dsp:txXfrm>
        <a:off x="0" y="5748"/>
        <a:ext cx="7037387" cy="1032854"/>
      </dsp:txXfrm>
    </dsp:sp>
    <dsp:sp modelId="{3BFD6FE4-C35D-4696-B5DC-D9072A8FF552}">
      <dsp:nvSpPr>
        <dsp:cNvPr id="0" name=""/>
        <dsp:cNvSpPr/>
      </dsp:nvSpPr>
      <dsp:spPr>
        <a:xfrm>
          <a:off x="0" y="1113482"/>
          <a:ext cx="7037387" cy="1032854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Učvrstio hrvatsku vlast nad Dalmacijom i Slavonijom</a:t>
          </a:r>
          <a:endParaRPr lang="en-US" sz="2600" kern="1200" dirty="0"/>
        </a:p>
      </dsp:txBody>
      <dsp:txXfrm>
        <a:off x="0" y="1113482"/>
        <a:ext cx="7037387" cy="1032854"/>
      </dsp:txXfrm>
    </dsp:sp>
    <dsp:sp modelId="{C6125ECA-B2E9-48E3-89A9-5317B215057F}">
      <dsp:nvSpPr>
        <dsp:cNvPr id="0" name=""/>
        <dsp:cNvSpPr/>
      </dsp:nvSpPr>
      <dsp:spPr>
        <a:xfrm>
          <a:off x="0" y="2221216"/>
          <a:ext cx="7037387" cy="1032854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Dao sagraditi mnoge crkve</a:t>
          </a:r>
          <a:endParaRPr lang="en-US" sz="2600" kern="1200" dirty="0"/>
        </a:p>
      </dsp:txBody>
      <dsp:txXfrm>
        <a:off x="0" y="2221216"/>
        <a:ext cx="7037387" cy="1032854"/>
      </dsp:txXfrm>
    </dsp:sp>
    <dsp:sp modelId="{D461D1CB-6613-4F94-A141-D2CBC525ADE7}">
      <dsp:nvSpPr>
        <dsp:cNvPr id="0" name=""/>
        <dsp:cNvSpPr/>
      </dsp:nvSpPr>
      <dsp:spPr>
        <a:xfrm>
          <a:off x="0" y="3328950"/>
          <a:ext cx="7037387" cy="1032854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Crkva svete Lucije na otoku Krku</a:t>
          </a:r>
          <a:endParaRPr lang="en-US" sz="2600" kern="1200" dirty="0"/>
        </a:p>
      </dsp:txBody>
      <dsp:txXfrm>
        <a:off x="0" y="3328950"/>
        <a:ext cx="7037387" cy="1032854"/>
      </dsp:txXfrm>
    </dsp:sp>
    <dsp:sp modelId="{5B7A755D-5B60-4AAA-B503-3B4B913C5E82}">
      <dsp:nvSpPr>
        <dsp:cNvPr id="0" name=""/>
        <dsp:cNvSpPr/>
      </dsp:nvSpPr>
      <dsp:spPr>
        <a:xfrm>
          <a:off x="0" y="4436684"/>
          <a:ext cx="7037387" cy="1032854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Baščanska ploča, prvi spomen imena Hrvata pisan narodnim, hrvatskim jezikom</a:t>
          </a:r>
          <a:endParaRPr lang="en-US" sz="2600" kern="1200" dirty="0"/>
        </a:p>
      </dsp:txBody>
      <dsp:txXfrm>
        <a:off x="0" y="4436684"/>
        <a:ext cx="7037387" cy="1032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6F594-1536-47D5-8878-591A759919D1}" type="datetimeFigureOut">
              <a:rPr lang="en-GB" smtClean="0"/>
              <a:pPr/>
              <a:t>31/08/2020</a:t>
            </a:fld>
            <a:endParaRPr lang="en-GB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79E3F-29EE-4978-9743-B3A9A8288DF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51732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Umjetnički prikaz kralja Tomislava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3427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Križić od pozlaćenog bakra koji je pripadao </a:t>
            </a:r>
            <a:r>
              <a:rPr lang="hr-HR" dirty="0" err="1"/>
              <a:t>Čiki</a:t>
            </a:r>
            <a:r>
              <a:rPr lang="hr-HR" dirty="0"/>
              <a:t>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9997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Umjetnički prikaz Dmitra Zvonimira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67480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Ulomak oltarne pregrade iz </a:t>
            </a:r>
            <a:r>
              <a:rPr lang="hr-HR" dirty="0" err="1"/>
              <a:t>Rižinica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44867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0456" y="18864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AA7F6F-40BB-4E0D-B829-7C08B8E6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988841"/>
            <a:ext cx="7772400" cy="1102519"/>
          </a:xfrm>
        </p:spPr>
        <p:txBody>
          <a:bodyPr>
            <a:normAutofit/>
          </a:bodyPr>
          <a:lstStyle/>
          <a:p>
            <a:r>
              <a:rPr lang="hr-HR" sz="3800" dirty="0" smtClean="0"/>
              <a:t>Hrvatsko kraljevstvo </a:t>
            </a:r>
            <a:r>
              <a:rPr lang="hr-HR" sz="3800" dirty="0"/>
              <a:t>u XI. stoljeću</a:t>
            </a:r>
            <a:endParaRPr lang="hr-HR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CC197A78-CDB1-4189-A77D-D99F71918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5863" y="3645024"/>
            <a:ext cx="6400800" cy="1314450"/>
          </a:xfrm>
        </p:spPr>
        <p:txBody>
          <a:bodyPr>
            <a:normAutofit/>
          </a:bodyPr>
          <a:lstStyle/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Nastavna tema: Hrvatska u ranome srednjem vijeku</a:t>
            </a:r>
          </a:p>
          <a:p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6391EBD3-2C72-44FD-8497-2AB8B757E8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9" r="823" b="29103"/>
          <a:stretch/>
        </p:blipFill>
        <p:spPr>
          <a:xfrm>
            <a:off x="8976320" y="3596632"/>
            <a:ext cx="3215679" cy="32616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Slide Background Fill">
            <a:extLst>
              <a:ext uri="{FF2B5EF4-FFF2-40B4-BE49-F238E27FC236}">
                <a16:creationId xmlns:a16="http://schemas.microsoft.com/office/drawing/2014/main" xmlns="" id="{C7D023E4-8DE1-436E-9847-ED6A4B4B04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4D5934AA-9F35-4DC2-BDEF-C88AEF973F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20" name="Color Cover">
              <a:extLst>
                <a:ext uri="{FF2B5EF4-FFF2-40B4-BE49-F238E27FC236}">
                  <a16:creationId xmlns:a16="http://schemas.microsoft.com/office/drawing/2014/main" xmlns="" id="{8B2B1708-8CE4-4A20-94F5-55118AE2CB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Color Cover">
              <a:extLst>
                <a:ext uri="{FF2B5EF4-FFF2-40B4-BE49-F238E27FC236}">
                  <a16:creationId xmlns:a16="http://schemas.microsoft.com/office/drawing/2014/main" xmlns="" id="{B2BC243A-AB39-4DEF-B708-A656BA5A6B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D95590E9-5E18-4877-8515-94EBE05E1F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24" name="Color">
              <a:extLst>
                <a:ext uri="{FF2B5EF4-FFF2-40B4-BE49-F238E27FC236}">
                  <a16:creationId xmlns:a16="http://schemas.microsoft.com/office/drawing/2014/main" xmlns="" id="{8B4AF456-0671-432E-AD5B-FFAF8D6461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Color">
              <a:extLst>
                <a:ext uri="{FF2B5EF4-FFF2-40B4-BE49-F238E27FC236}">
                  <a16:creationId xmlns:a16="http://schemas.microsoft.com/office/drawing/2014/main" xmlns="" id="{3CE7848D-78F7-4020-9603-9ED2941664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Rezervirano mjesto sadržaja 3" descr="Slika na kojoj se prikazuje nošenje, skijanje, snijeg&#10;&#10;Opis je automatski generiran">
            <a:extLst>
              <a:ext uri="{FF2B5EF4-FFF2-40B4-BE49-F238E27FC236}">
                <a16:creationId xmlns:a16="http://schemas.microsoft.com/office/drawing/2014/main" xmlns="" id="{C97E19F5-F25E-48BD-ACE8-7355428168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999"/>
          <a:stretch/>
        </p:blipFill>
        <p:spPr>
          <a:xfrm>
            <a:off x="7082810" y="841663"/>
            <a:ext cx="4166151" cy="5185923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5CA0097F-05D8-41AA-ABF9-33C6987911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F662F899-4295-416F-919F-934ED76978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955A3F4B-68DC-4F36-BCE6-C507ACC537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3483BE2D-C85A-4DE3-A6F4-AE65BB3EF9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064C550A-7A80-4B73-B7BF-7426DD1C35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7D956BA8-D252-430A-9E58-C7F3D1AC93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E5345BF4-9F1D-4388-A778-56FAE2C425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022B00E1-8709-469F-A9F4-F974D3FED6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6F2685F-D688-4DC1-9A96-70B495CE0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644" y="841664"/>
            <a:ext cx="5203990" cy="27827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800" dirty="0" err="1">
                <a:solidFill>
                  <a:schemeClr val="bg1"/>
                </a:solidFill>
              </a:rPr>
              <a:t>Hrvatsko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kraljevstvo</a:t>
            </a:r>
            <a:r>
              <a:rPr lang="en-US" sz="4800" dirty="0">
                <a:solidFill>
                  <a:schemeClr val="bg1"/>
                </a:solidFill>
              </a:rPr>
              <a:t> u X</a:t>
            </a:r>
            <a:r>
              <a:rPr lang="hr-HR" sz="4800" dirty="0">
                <a:solidFill>
                  <a:schemeClr val="bg1"/>
                </a:solidFill>
              </a:rPr>
              <a:t>I</a:t>
            </a:r>
            <a:r>
              <a:rPr lang="en-US" sz="4800" dirty="0">
                <a:solidFill>
                  <a:schemeClr val="bg1"/>
                </a:solidFill>
              </a:rPr>
              <a:t>. </a:t>
            </a:r>
            <a:r>
              <a:rPr lang="en-US" sz="4800" dirty="0" err="1">
                <a:solidFill>
                  <a:schemeClr val="bg1"/>
                </a:solidFill>
              </a:rPr>
              <a:t>stoljeću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9" name="Picture 2" descr="\\tartar\_Razmjena\dvukelic\Klio 6.png">
            <a:extLst>
              <a:ext uri="{FF2B5EF4-FFF2-40B4-BE49-F238E27FC236}">
                <a16:creationId xmlns:a16="http://schemas.microsoft.com/office/drawing/2014/main" xmlns="" id="{8BFE8362-666C-4FFC-A324-AA2755856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50436" y="-11201"/>
            <a:ext cx="1797050" cy="469900"/>
          </a:xfrm>
          <a:prstGeom prst="rect">
            <a:avLst/>
          </a:prstGeom>
          <a:noFill/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40F64D63-97E1-4FEE-A1F6-E3912D5D53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4889" y="594928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9166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DA1A2E9-63FE-408D-A803-8E306ECAB4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058" y="450221"/>
            <a:ext cx="8994357" cy="4343400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C0494C5-1785-4D57-87E4-6CD42E4A6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669" y="1031353"/>
            <a:ext cx="7736255" cy="31811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hr-HR" sz="6600" dirty="0">
                <a:solidFill>
                  <a:schemeClr val="bg1"/>
                </a:solidFill>
              </a:rPr>
              <a:t>Hrvatsko kraljevstvo u XI. stoljeću</a:t>
            </a:r>
            <a:endParaRPr lang="en-US" sz="6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A882A9F-F4E9-4E23-8F0B-20B5DF42EA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19345" y="450221"/>
            <a:ext cx="2115455" cy="2102827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BE9F90C-C163-435B-9A68-D15C92D1CF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7199" y="4932939"/>
            <a:ext cx="11277601" cy="146614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F4458A6-717C-4B9E-A163-D4AC3CF80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669" y="5184138"/>
            <a:ext cx="10008863" cy="96374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Pročitajte</a:t>
            </a:r>
            <a:r>
              <a:rPr lang="en-US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izvor</a:t>
            </a:r>
            <a:r>
              <a:rPr lang="en-US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udžbeniku</a:t>
            </a:r>
            <a:r>
              <a:rPr lang="en-US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stranici</a:t>
            </a:r>
            <a:r>
              <a:rPr lang="en-US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 6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8</a:t>
            </a:r>
            <a:r>
              <a:rPr lang="en-US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odgovorite</a:t>
            </a:r>
            <a:r>
              <a:rPr lang="en-US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pitanja</a:t>
            </a:r>
            <a:r>
              <a:rPr lang="hr-HR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.</a:t>
            </a:r>
            <a:endParaRPr lang="en-US" kern="1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42280AB2-77A5-4CB7-AF7D-1795CA8DC7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19345" y="2728167"/>
            <a:ext cx="2115455" cy="2065454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BED61E80-972B-47EE-97FA-9159C439E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11007" y="-1098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5BFE6DC9-3D80-4C8A-AF4F-A741E7B4B7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568" y="5949063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9301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3145665-4D93-4C73-87B9-6213F123A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chemeClr val="bg1"/>
                </a:solidFill>
              </a:rPr>
              <a:t>Hrvatsko kraljevstvo u XI. stoljeću</a:t>
            </a:r>
            <a:endParaRPr lang="hr-HR" sz="3800" dirty="0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345D2B24-8049-4629-9E6E-433D478A74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98154894"/>
              </p:ext>
            </p:extLst>
          </p:nvPr>
        </p:nvGraphicFramePr>
        <p:xfrm>
          <a:off x="4379913" y="687388"/>
          <a:ext cx="7037387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\\tartar\_Razmjena\dvukelic\Klio 6.png">
            <a:extLst>
              <a:ext uri="{FF2B5EF4-FFF2-40B4-BE49-F238E27FC236}">
                <a16:creationId xmlns:a16="http://schemas.microsoft.com/office/drawing/2014/main" xmlns="" id="{2CEEB58A-E9AD-4367-99E0-C6060EC60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72464" y="0"/>
            <a:ext cx="1797050" cy="469900"/>
          </a:xfrm>
          <a:prstGeom prst="rect">
            <a:avLst/>
          </a:prstGeom>
          <a:noFill/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9313233B-C318-4086-A8F8-09FBC261A0C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569" y="593891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9073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xmlns="" id="{7FEAE179-C525-48F3-AD47-0E9E2B6F2E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23E1507-3AE6-47A5-B196-7414E2722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89" y="4883544"/>
            <a:ext cx="3876086" cy="1556907"/>
          </a:xfrm>
        </p:spPr>
        <p:txBody>
          <a:bodyPr anchor="ctr">
            <a:normAutofit/>
          </a:bodyPr>
          <a:lstStyle/>
          <a:p>
            <a:r>
              <a:rPr lang="hr-HR" sz="3200"/>
              <a:t>Hrvatsko kraljevstvo u XI. stoljeću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95C8260E-968F-44E8-A823-ABB4313119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2C1BBA94-3F40-40AA-8BB9-E69E25E537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7889" y="0"/>
            <a:ext cx="11231745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kamen, torba&#10;&#10;Opis je automatski generiran">
            <a:extLst>
              <a:ext uri="{FF2B5EF4-FFF2-40B4-BE49-F238E27FC236}">
                <a16:creationId xmlns:a16="http://schemas.microsoft.com/office/drawing/2014/main" xmlns="" id="{13D92149-AC73-490E-8025-2A7DABED31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366" b="12584"/>
          <a:stretch/>
        </p:blipFill>
        <p:spPr>
          <a:xfrm>
            <a:off x="959205" y="364142"/>
            <a:ext cx="10369645" cy="3867993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FE43805F-24A6-46A4-B19B-54F2834735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4001107" y="5661132"/>
            <a:ext cx="146304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FB1E3F55-1465-4160-B100-81166BD4F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719" y="4883544"/>
            <a:ext cx="6586915" cy="1556907"/>
          </a:xfrm>
        </p:spPr>
        <p:txBody>
          <a:bodyPr anchor="ctr">
            <a:normAutofit/>
          </a:bodyPr>
          <a:lstStyle/>
          <a:p>
            <a:r>
              <a:rPr lang="hr-HR" sz="2400" dirty="0"/>
              <a:t>Bašćanska ploča, oko 1100. godine</a:t>
            </a:r>
          </a:p>
          <a:p>
            <a:r>
              <a:rPr lang="hr-HR" sz="2400" dirty="0"/>
              <a:t>Zvonimir, kralj hrvatski, prvi spomen imena Hrvata pisan hrvatskim jezikom</a:t>
            </a:r>
            <a:endParaRPr lang="en-US" sz="2400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88E2D222-1125-4890-8C4C-A9FDB8EC12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4889" y="5949280"/>
            <a:ext cx="2804862" cy="1402431"/>
          </a:xfrm>
          <a:prstGeom prst="rect">
            <a:avLst/>
          </a:prstGeom>
        </p:spPr>
      </p:pic>
      <p:pic>
        <p:nvPicPr>
          <p:cNvPr id="10" name="Picture 2" descr="\\tartar\_Razmjena\dvukelic\Klio 6.png">
            <a:extLst>
              <a:ext uri="{FF2B5EF4-FFF2-40B4-BE49-F238E27FC236}">
                <a16:creationId xmlns:a16="http://schemas.microsoft.com/office/drawing/2014/main" xmlns="" id="{B278B0B5-E4A8-4E41-8AC1-B61E5444F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52983" y="-69420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72478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CA0DAA6-33B8-4A25-810D-2F4D816FB4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53AA4C0-9D29-48C4-B6BE-9A320B323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8" y="138431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hr-HR" dirty="0">
                <a:solidFill>
                  <a:srgbClr val="FFFFFF"/>
                </a:solidFill>
              </a:rPr>
              <a:t>Hrvatsko kraljevstvo u XI. stoljeću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3F247037-E294-4604-80CD-331E9829F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07" y="4460487"/>
            <a:ext cx="3377184" cy="1757433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S </a:t>
            </a:r>
            <a:r>
              <a:rPr lang="en-US" sz="2400" dirty="0" err="1">
                <a:solidFill>
                  <a:schemeClr val="bg1"/>
                </a:solidFill>
              </a:rPr>
              <a:t>pomoću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zemljovida</a:t>
            </a:r>
            <a:r>
              <a:rPr lang="en-US" sz="2400" dirty="0">
                <a:solidFill>
                  <a:schemeClr val="bg1"/>
                </a:solidFill>
              </a:rPr>
              <a:t> u </a:t>
            </a:r>
            <a:r>
              <a:rPr lang="en-US" sz="2400" dirty="0" err="1">
                <a:solidFill>
                  <a:schemeClr val="bg1"/>
                </a:solidFill>
              </a:rPr>
              <a:t>udžbeniku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stranici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hr-HR" sz="2400" dirty="0">
                <a:solidFill>
                  <a:schemeClr val="bg1"/>
                </a:solidFill>
              </a:rPr>
              <a:t>69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r>
              <a:rPr lang="en-US" sz="2400" dirty="0" err="1">
                <a:solidFill>
                  <a:schemeClr val="bg1"/>
                </a:solidFill>
              </a:rPr>
              <a:t>odgovorite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pitanja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5" name="Picture 2" descr="\\tartar\_Razmjena\dvukelic\Klio 6.png">
            <a:extLst>
              <a:ext uri="{FF2B5EF4-FFF2-40B4-BE49-F238E27FC236}">
                <a16:creationId xmlns:a16="http://schemas.microsoft.com/office/drawing/2014/main" xmlns="" id="{E3B5B8FE-D58D-4E56-8EAD-E26315421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79736" y="6772"/>
            <a:ext cx="1797050" cy="469900"/>
          </a:xfrm>
          <a:prstGeom prst="rect">
            <a:avLst/>
          </a:prstGeom>
          <a:noFill/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D319FA91-73B1-4521-82F1-1F4BCE8A6B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3901" y="5922504"/>
            <a:ext cx="2804862" cy="1402431"/>
          </a:xfrm>
          <a:prstGeom prst="rect">
            <a:avLst/>
          </a:prstGeom>
        </p:spPr>
      </p:pic>
      <p:pic>
        <p:nvPicPr>
          <p:cNvPr id="7" name="Slika 6" descr="Slika na kojoj se prikazuje tekst, karta&#10;&#10;Opis je automatski generiran">
            <a:extLst>
              <a:ext uri="{FF2B5EF4-FFF2-40B4-BE49-F238E27FC236}">
                <a16:creationId xmlns:a16="http://schemas.microsoft.com/office/drawing/2014/main" xmlns="" id="{970226DB-83FD-4E5D-B736-8A680E6647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7720" y="477475"/>
            <a:ext cx="6988615" cy="590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2007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DE76B83-03F9-4489-A52F-2161A747E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55B08C8-1FFB-46A2-89CB-4FE5E8136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pPr lvl="0"/>
            <a:r>
              <a:rPr lang="hr-HR" sz="2400" dirty="0">
                <a:solidFill>
                  <a:schemeClr val="bg1"/>
                </a:solidFill>
              </a:rPr>
              <a:t>Nakon Držislavove smrti dolazi do borbi za prijestolje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Oko 1000. godine Venecija osvaja istočno jadranske gradove i otoke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Vlast Venecije nad gradovima od Poreča do Dubrovnika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Gradovi oslobođeni sredinom XI. stoljeća</a:t>
            </a:r>
            <a:endParaRPr lang="en-US" sz="2400" dirty="0">
              <a:solidFill>
                <a:schemeClr val="bg1"/>
              </a:solidFill>
            </a:endParaRPr>
          </a:p>
          <a:p>
            <a:endParaRPr lang="hr-HR" sz="2400" dirty="0">
              <a:solidFill>
                <a:srgbClr val="FEFFFF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17EEF97E-C525-409E-B54E-1A22EF78D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5C306A6-284F-4202-84EC-AC3836C741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9655" y="594322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2649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731D3A5-B317-43B3-8CAB-163FB2499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6A4614F-7C37-423A-8439-02FFB66DA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7551" y="3159552"/>
            <a:ext cx="6335517" cy="4334629"/>
          </a:xfrm>
        </p:spPr>
        <p:txBody>
          <a:bodyPr anchor="ctr">
            <a:normAutofit lnSpcReduction="10000"/>
          </a:bodyPr>
          <a:lstStyle/>
          <a:p>
            <a:pPr marL="0" lvl="0" indent="0">
              <a:buNone/>
            </a:pPr>
            <a:r>
              <a:rPr lang="hr-HR" sz="2000" b="1" dirty="0">
                <a:solidFill>
                  <a:schemeClr val="tx1"/>
                </a:solidFill>
                <a:latin typeface="+mn-lt"/>
              </a:rPr>
              <a:t>Petar Krešimir IV. (1058</a:t>
            </a:r>
            <a:r>
              <a:rPr lang="hr-HR" sz="2000" b="1" dirty="0" smtClean="0">
                <a:solidFill>
                  <a:schemeClr val="tx1"/>
                </a:solidFill>
                <a:latin typeface="+mn-lt"/>
              </a:rPr>
              <a:t>. – 1074</a:t>
            </a:r>
            <a:r>
              <a:rPr lang="hr-HR" sz="2000" b="1" dirty="0">
                <a:solidFill>
                  <a:schemeClr val="tx1"/>
                </a:solidFill>
                <a:latin typeface="+mn-lt"/>
              </a:rPr>
              <a:t>.)</a:t>
            </a:r>
          </a:p>
          <a:p>
            <a:pPr marL="0" lvl="0" indent="0">
              <a:buNone/>
            </a:pPr>
            <a:endParaRPr lang="en-US" sz="2000" b="1" dirty="0">
              <a:solidFill>
                <a:schemeClr val="tx1"/>
              </a:solidFill>
              <a:latin typeface="+mn-lt"/>
            </a:endParaRPr>
          </a:p>
          <a:p>
            <a:pPr lvl="0"/>
            <a:r>
              <a:rPr lang="hr-HR" sz="2000" b="0" dirty="0">
                <a:solidFill>
                  <a:schemeClr val="bg1"/>
                </a:solidFill>
                <a:latin typeface="+mn-lt"/>
              </a:rPr>
              <a:t>Kralj Hrvatske i Dalmacije</a:t>
            </a:r>
            <a:endParaRPr lang="en-US" sz="2000" b="0" dirty="0">
              <a:solidFill>
                <a:schemeClr val="bg1"/>
              </a:solidFill>
              <a:latin typeface="+mn-lt"/>
            </a:endParaRPr>
          </a:p>
          <a:p>
            <a:pPr lvl="0"/>
            <a:r>
              <a:rPr lang="hr-HR" sz="2000" dirty="0">
                <a:solidFill>
                  <a:schemeClr val="bg1"/>
                </a:solidFill>
                <a:cs typeface="Times New Roman" pitchFamily="18" charset="0"/>
              </a:rPr>
              <a:t>V</a:t>
            </a:r>
            <a:r>
              <a:rPr kumimoji="0" lang="hr-HR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Times New Roman" pitchFamily="18" charset="0"/>
              </a:rPr>
              <a:t>ratio Dalmaciju pod vlast Hrvatske, osvojio dio Bosne i Slavoniju</a:t>
            </a:r>
            <a:endParaRPr lang="en-US" sz="2000" b="0" dirty="0">
              <a:solidFill>
                <a:schemeClr val="bg1"/>
              </a:solidFill>
              <a:latin typeface="+mn-lt"/>
            </a:endParaRPr>
          </a:p>
          <a:p>
            <a:pPr lvl="0"/>
            <a:r>
              <a:rPr kumimoji="0" lang="hr-HR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Times New Roman" pitchFamily="18" charset="0"/>
              </a:rPr>
              <a:t> Okrunjen u Biogradu</a:t>
            </a:r>
            <a:endParaRPr lang="en-US" sz="2000" b="0" dirty="0">
              <a:solidFill>
                <a:schemeClr val="bg1"/>
              </a:solidFill>
              <a:latin typeface="+mn-lt"/>
            </a:endParaRPr>
          </a:p>
          <a:p>
            <a:pPr lvl="0"/>
            <a:r>
              <a:rPr lang="hr-HR" sz="2000" b="0" dirty="0">
                <a:solidFill>
                  <a:schemeClr val="bg1"/>
                </a:solidFill>
                <a:latin typeface="+mn-lt"/>
              </a:rPr>
              <a:t>Poticao razvoj hrvatskih gradova na obali</a:t>
            </a:r>
          </a:p>
          <a:p>
            <a:pPr lvl="0"/>
            <a:r>
              <a:rPr lang="hr-HR" sz="2000" b="0" dirty="0">
                <a:solidFill>
                  <a:schemeClr val="bg1"/>
                </a:solidFill>
                <a:latin typeface="+mn-lt"/>
              </a:rPr>
              <a:t>Šibenik, privremeno boravište i prvi hrvatski grad sagrađen na obali</a:t>
            </a:r>
          </a:p>
          <a:p>
            <a:r>
              <a:rPr lang="hr-HR" sz="2000" dirty="0">
                <a:solidFill>
                  <a:schemeClr val="bg1"/>
                </a:solidFill>
                <a:cs typeface="Times New Roman" pitchFamily="18" charset="0"/>
              </a:rPr>
              <a:t>P</a:t>
            </a:r>
            <a:r>
              <a:rPr kumimoji="0" lang="hr-HR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Times New Roman" pitchFamily="18" charset="0"/>
              </a:rPr>
              <a:t>održava osnivanje benediktinskih samostana (Sv. Marija u Zadru, opatica Čika)</a:t>
            </a:r>
          </a:p>
          <a:p>
            <a:r>
              <a:rPr kumimoji="0" lang="hr-HR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Times New Roman" pitchFamily="18" charset="0"/>
              </a:rPr>
              <a:t>1060. godine održan treći crkveni sabor</a:t>
            </a:r>
          </a:p>
          <a:p>
            <a:r>
              <a:rPr lang="hr-HR" sz="2000" dirty="0">
                <a:solidFill>
                  <a:schemeClr val="bg1"/>
                </a:solidFill>
              </a:rPr>
              <a:t>1074. godina napad normanske mornarice na otok Rab 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Times New Roman" pitchFamily="18" charset="0"/>
            </a:endParaRPr>
          </a:p>
          <a:p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 lvl="0"/>
            <a:endParaRPr lang="hr-HR" sz="2000" b="0" dirty="0">
              <a:solidFill>
                <a:schemeClr val="bg1"/>
              </a:solidFill>
              <a:latin typeface="+mn-lt"/>
            </a:endParaRPr>
          </a:p>
          <a:p>
            <a:pPr lvl="0"/>
            <a:endParaRPr lang="hr-HR" sz="2000" b="0" dirty="0">
              <a:solidFill>
                <a:schemeClr val="bg1"/>
              </a:solidFill>
              <a:latin typeface="+mn-lt"/>
            </a:endParaRPr>
          </a:p>
          <a:p>
            <a:pPr marL="0" lvl="0" indent="0">
              <a:buNone/>
            </a:pPr>
            <a:endParaRPr lang="hr-HR" sz="2000" b="0" dirty="0">
              <a:solidFill>
                <a:schemeClr val="bg1"/>
              </a:solidFill>
              <a:latin typeface="+mn-lt"/>
            </a:endParaRPr>
          </a:p>
          <a:p>
            <a:pPr lvl="0"/>
            <a:endParaRPr lang="en-US" sz="2000" b="0" dirty="0">
              <a:solidFill>
                <a:schemeClr val="bg1"/>
              </a:solidFill>
              <a:latin typeface="+mn-lt"/>
            </a:endParaRPr>
          </a:p>
          <a:p>
            <a:pPr lvl="0">
              <a:lnSpc>
                <a:spcPct val="90000"/>
              </a:lnSpc>
            </a:pPr>
            <a:endParaRPr lang="en-US" sz="2000" dirty="0">
              <a:solidFill>
                <a:srgbClr val="FE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hr-HR" sz="2000" dirty="0">
              <a:solidFill>
                <a:srgbClr val="FEFFFF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1695C359-9407-4C86-8ABA-BB2554F39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0456" y="-7831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6008D295-3D1F-4626-B782-0182EE827C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9218" y="599473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3237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38D5E40-69BE-4271-B683-865220B54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B60DD3B-E671-4785-BFD3-17D153862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hr-HR" sz="2400" b="1" dirty="0">
                <a:solidFill>
                  <a:schemeClr val="tx1"/>
                </a:solidFill>
              </a:rPr>
              <a:t>Dmitar Zvonimir (1075</a:t>
            </a:r>
            <a:r>
              <a:rPr lang="hr-HR" sz="2400" b="1" dirty="0" smtClean="0">
                <a:solidFill>
                  <a:schemeClr val="tx1"/>
                </a:solidFill>
              </a:rPr>
              <a:t>. – 1089</a:t>
            </a:r>
            <a:r>
              <a:rPr lang="hr-HR" sz="2400" b="1" dirty="0">
                <a:solidFill>
                  <a:schemeClr val="tx1"/>
                </a:solidFill>
              </a:rPr>
              <a:t>.)</a:t>
            </a:r>
          </a:p>
          <a:p>
            <a:pPr marL="0" lvl="0" indent="0"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r>
              <a:rPr kumimoji="0" lang="hr-HR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Times New Roman" pitchFamily="18" charset="0"/>
              </a:rPr>
              <a:t>za vrijeme vladavine Petra Krešimira ban u Slavoniji </a:t>
            </a:r>
            <a:endParaRPr lang="en-US" sz="2400" b="1" dirty="0">
              <a:solidFill>
                <a:schemeClr val="bg1"/>
              </a:solidFill>
            </a:endParaRPr>
          </a:p>
          <a:p>
            <a:r>
              <a:rPr kumimoji="0" lang="hr-HR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Times New Roman" pitchFamily="18" charset="0"/>
              </a:rPr>
              <a:t>sjedište Knin</a:t>
            </a:r>
            <a:endParaRPr lang="hr-HR" sz="2400" dirty="0">
              <a:solidFill>
                <a:schemeClr val="bg1"/>
              </a:solidFill>
            </a:endParaRPr>
          </a:p>
          <a:p>
            <a:r>
              <a:rPr kumimoji="0" lang="hr-HR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Times New Roman" pitchFamily="18" charset="0"/>
              </a:rPr>
              <a:t>okrunjen u Solinu 1075. godine (izaslanik pape Grgura VII.)</a:t>
            </a:r>
            <a:endParaRPr lang="hr-HR" sz="2400" dirty="0">
              <a:solidFill>
                <a:schemeClr val="bg1"/>
              </a:solidFill>
            </a:endParaRPr>
          </a:p>
          <a:p>
            <a:pPr lvl="0"/>
            <a:r>
              <a:rPr kumimoji="0" lang="hr-HR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Times New Roman" pitchFamily="18" charset="0"/>
              </a:rPr>
              <a:t>Kralj Hrvatske i Dalmacije </a:t>
            </a:r>
            <a:endParaRPr lang="hr-HR" sz="2400" dirty="0">
              <a:solidFill>
                <a:schemeClr val="bg1"/>
              </a:solidFill>
            </a:endParaRPr>
          </a:p>
          <a:p>
            <a:endParaRPr lang="hr-HR" sz="2400" dirty="0">
              <a:solidFill>
                <a:srgbClr val="FEFFFF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A66A07AC-D7E0-403A-9EB2-AA6428DB6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F4A3C31E-49E7-4761-A8F5-D3362875E2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6920" y="5935103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230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A48BC9F-90A6-4414-A205-B71E50470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4DF3F01D-EDAA-448A-99FA-E394FA308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pPr lvl="0"/>
            <a:r>
              <a:rPr lang="hr-HR" sz="2400" dirty="0">
                <a:solidFill>
                  <a:schemeClr val="bg1"/>
                </a:solidFill>
              </a:rPr>
              <a:t>gospodarski procvat Hrvatske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učvrstio hrvatsku vlast nad Dalmacijom i Slavonijom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dao sagraditi mnoge crkve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C</a:t>
            </a:r>
            <a:r>
              <a:rPr lang="hr-HR" sz="2400">
                <a:solidFill>
                  <a:schemeClr val="bg1"/>
                </a:solidFill>
              </a:rPr>
              <a:t>rkva </a:t>
            </a:r>
            <a:r>
              <a:rPr lang="hr-HR" sz="2400" dirty="0">
                <a:solidFill>
                  <a:schemeClr val="bg1"/>
                </a:solidFill>
              </a:rPr>
              <a:t>svete Lucije na otoku Krku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Baščanska ploča, prvi spomen imena Hrvata pisan narodnim, hrvatskim jezikom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hr-HR" sz="2400" dirty="0">
              <a:solidFill>
                <a:srgbClr val="FEFFFF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8C45A081-16B5-4FAC-A427-AF1741CDF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457C4E8-02F7-4EFA-B1C5-1A47360CC8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6960" y="597598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6293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E75986F-855A-4FAB-91B1-CCAE5AE7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Hrvatsko kraljevstvo u XI. stoljeću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1FA3564-8C53-4446-9077-F849DD4B8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/>
          </a:bodyPr>
          <a:lstStyle/>
          <a:p>
            <a:r>
              <a:rPr lang="hr-HR" sz="2600" dirty="0"/>
              <a:t>S pomoću zemljovida u udžbeniku na stranici 65. i izvora na stranicama 64. i 66. ponoviti prethodnu lekciju.</a:t>
            </a: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06CFB36D-ED80-420B-B478-77B283D02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464" y="-25704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DA46BFB2-207C-4BA6-96EF-14E0BB8679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6428" y="5938391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8793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C8C3900-B8A1-4965-88E6-CBCBFE0672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65945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BF256D4-2581-4DDF-8653-525F741A9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24568"/>
            <a:ext cx="3351755" cy="5412920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Hrvatsko kraljevstvo u XI. stoljeću</a:t>
            </a:r>
            <a:endParaRPr lang="hr-HR" dirty="0">
              <a:solidFill>
                <a:schemeClr val="bg1"/>
              </a:solidFill>
            </a:endParaRPr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5D4EAA8F-C698-4308-A430-F3587A0844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30710028"/>
              </p:ext>
            </p:extLst>
          </p:nvPr>
        </p:nvGraphicFramePr>
        <p:xfrm>
          <a:off x="5392455" y="623888"/>
          <a:ext cx="5961345" cy="541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\\tartar\_Razmjena\dvukelic\Klio 6.png">
            <a:extLst>
              <a:ext uri="{FF2B5EF4-FFF2-40B4-BE49-F238E27FC236}">
                <a16:creationId xmlns:a16="http://schemas.microsoft.com/office/drawing/2014/main" xmlns="" id="{312BDAE7-EBDB-4310-9C47-B41BBB402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00456" y="0"/>
            <a:ext cx="1797050" cy="469900"/>
          </a:xfrm>
          <a:prstGeom prst="rect">
            <a:avLst/>
          </a:prstGeom>
          <a:noFill/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683C6408-429D-492A-BB48-F280012D6DB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5960" y="587727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3396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646429E-D198-4E07-9419-64662FAC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Hrvatsko kraljevstvo u XI. stoljeću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D3FE86E0-7327-425F-A111-B6BE5A6F25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48856003"/>
              </p:ext>
            </p:extLst>
          </p:nvPr>
        </p:nvGraphicFramePr>
        <p:xfrm>
          <a:off x="4379913" y="687388"/>
          <a:ext cx="7037387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764CFF2A-46A2-47AD-9A68-A3CA5F4992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569" y="5938917"/>
            <a:ext cx="2804862" cy="1402431"/>
          </a:xfrm>
          <a:prstGeom prst="rect">
            <a:avLst/>
          </a:prstGeom>
        </p:spPr>
      </p:pic>
      <p:pic>
        <p:nvPicPr>
          <p:cNvPr id="7" name="Picture 2" descr="\\tartar\_Razmjena\dvukelic\Klio 6.png">
            <a:extLst>
              <a:ext uri="{FF2B5EF4-FFF2-40B4-BE49-F238E27FC236}">
                <a16:creationId xmlns:a16="http://schemas.microsoft.com/office/drawing/2014/main" xmlns="" id="{CC5A53C3-964C-4284-A4A3-6355BABF6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394950" y="-21845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78931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60B0DE5-C1CD-4D7E-B986-DC89D7BBE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Hrvatsko kraljevstvo u XI. stoljeću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06214231-833F-462C-B98B-3F979782FB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51988616"/>
              </p:ext>
            </p:extLst>
          </p:nvPr>
        </p:nvGraphicFramePr>
        <p:xfrm>
          <a:off x="4379913" y="687388"/>
          <a:ext cx="7037387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6FDDAFBE-8B8C-40F0-A7D3-3B1316FA9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99917" y="-21845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9C2B8924-3EAB-4DC0-AD24-6AFF8FFE82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569" y="593891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9469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xmlns="" id="{A44CB4EE-83AD-4C56-872E-1E3F03E706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9255E12D-D5B1-4FC4-8749-1071889607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42164" y="-1"/>
            <a:ext cx="759618" cy="6858000"/>
          </a:xfrm>
          <a:custGeom>
            <a:avLst/>
            <a:gdLst>
              <a:gd name="connsiteX0" fmla="*/ 2273 w 759618"/>
              <a:gd name="connsiteY0" fmla="*/ 0 h 6858000"/>
              <a:gd name="connsiteX1" fmla="*/ 759617 w 759618"/>
              <a:gd name="connsiteY1" fmla="*/ 0 h 6858000"/>
              <a:gd name="connsiteX2" fmla="*/ 759617 w 759618"/>
              <a:gd name="connsiteY2" fmla="*/ 1613807 h 6858000"/>
              <a:gd name="connsiteX3" fmla="*/ 759618 w 759618"/>
              <a:gd name="connsiteY3" fmla="*/ 1613808 h 6858000"/>
              <a:gd name="connsiteX4" fmla="*/ 759618 w 759618"/>
              <a:gd name="connsiteY4" fmla="*/ 6858000 h 6858000"/>
              <a:gd name="connsiteX5" fmla="*/ 0 w 759618"/>
              <a:gd name="connsiteY5" fmla="*/ 6391227 h 6858000"/>
              <a:gd name="connsiteX6" fmla="*/ 0 w 759618"/>
              <a:gd name="connsiteY6" fmla="*/ 1147035 h 6858000"/>
              <a:gd name="connsiteX7" fmla="*/ 2273 w 759618"/>
              <a:gd name="connsiteY7" fmla="*/ 114843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618" h="6858000">
                <a:moveTo>
                  <a:pt x="2273" y="0"/>
                </a:moveTo>
                <a:lnTo>
                  <a:pt x="759617" y="0"/>
                </a:lnTo>
                <a:lnTo>
                  <a:pt x="759617" y="1613807"/>
                </a:lnTo>
                <a:lnTo>
                  <a:pt x="759618" y="1613808"/>
                </a:lnTo>
                <a:lnTo>
                  <a:pt x="759618" y="6858000"/>
                </a:lnTo>
                <a:lnTo>
                  <a:pt x="0" y="6391227"/>
                </a:lnTo>
                <a:lnTo>
                  <a:pt x="0" y="1147035"/>
                </a:lnTo>
                <a:lnTo>
                  <a:pt x="2273" y="114843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Freeform 7">
            <a:extLst>
              <a:ext uri="{FF2B5EF4-FFF2-40B4-BE49-F238E27FC236}">
                <a16:creationId xmlns:a16="http://schemas.microsoft.com/office/drawing/2014/main" xmlns="" id="{9B20A794-0515-443F-9764-44A6569EC3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879652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Slika 3" descr="Slika na kojoj se prikazuje fotografija, na otvorenom, staro, igrač&#10;&#10;Opis je automatski generiran">
            <a:extLst>
              <a:ext uri="{FF2B5EF4-FFF2-40B4-BE49-F238E27FC236}">
                <a16:creationId xmlns:a16="http://schemas.microsoft.com/office/drawing/2014/main" xmlns="" id="{1054E4B1-0CE4-45B0-B587-1302B07784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" b="1289"/>
          <a:stretch/>
        </p:blipFill>
        <p:spPr>
          <a:xfrm>
            <a:off x="1" y="1"/>
            <a:ext cx="4634682" cy="6141008"/>
          </a:xfrm>
          <a:prstGeom prst="rect">
            <a:avLst/>
          </a:prstGeom>
        </p:spPr>
      </p:pic>
      <p:sp>
        <p:nvSpPr>
          <p:cNvPr id="37" name="Rectangle 8">
            <a:extLst>
              <a:ext uri="{FF2B5EF4-FFF2-40B4-BE49-F238E27FC236}">
                <a16:creationId xmlns:a16="http://schemas.microsoft.com/office/drawing/2014/main" xmlns="" id="{A9CE15CA-2228-4197-93B9-E41A1DC42D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"/>
            <a:ext cx="728717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DCAA7B4-12FC-41BF-97FF-3AEEE543C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2841" y="643465"/>
            <a:ext cx="5840770" cy="177962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Hrvatsko kraljevstvo u XI. stoljeću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7F9F40F1-23B5-4FBA-BC32-787630B3D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386" y="3066555"/>
            <a:ext cx="5840770" cy="3622997"/>
          </a:xfrm>
        </p:spPr>
        <p:txBody>
          <a:bodyPr anchor="t">
            <a:normAutofit/>
          </a:bodyPr>
          <a:lstStyle/>
          <a:p>
            <a:r>
              <a:rPr lang="hr-HR" sz="2400" dirty="0">
                <a:solidFill>
                  <a:srgbClr val="FEFFFF"/>
                </a:solidFill>
              </a:rPr>
              <a:t>Reljef krstionice splitske katedrale, original se čuva u Muzeju hrvatskih arheoloških spomenika u Splitu, XI. stoljeće.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80DD3DEC-FB60-439A-AA19-DB4931A79E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7789" y="5777301"/>
            <a:ext cx="2804862" cy="1402431"/>
          </a:xfrm>
          <a:prstGeom prst="rect">
            <a:avLst/>
          </a:prstGeom>
        </p:spPr>
      </p:pic>
      <p:pic>
        <p:nvPicPr>
          <p:cNvPr id="11" name="Picture 2" descr="\\tartar\_Razmjena\dvukelic\Klio 6.png">
            <a:extLst>
              <a:ext uri="{FF2B5EF4-FFF2-40B4-BE49-F238E27FC236}">
                <a16:creationId xmlns:a16="http://schemas.microsoft.com/office/drawing/2014/main" xmlns="" id="{960CBBBA-DDD9-424F-8FDA-2771BEF0D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68878" y="9969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11958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18D1C62-2AB9-4765-81EB-985DE68E6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7" y="959244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6000" dirty="0" err="1"/>
              <a:t>Hrvatsko</a:t>
            </a:r>
            <a:r>
              <a:rPr lang="en-US" sz="6000" dirty="0"/>
              <a:t> </a:t>
            </a:r>
            <a:r>
              <a:rPr lang="en-US" sz="6000" dirty="0" err="1"/>
              <a:t>kraljevstvo</a:t>
            </a:r>
            <a:r>
              <a:rPr lang="en-US" sz="6000" dirty="0"/>
              <a:t> u XI. </a:t>
            </a:r>
            <a:r>
              <a:rPr lang="en-US" sz="6000" dirty="0" err="1"/>
              <a:t>stoljeću</a:t>
            </a:r>
            <a:endParaRPr lang="en-US" sz="60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FB10316-DAED-4E99-9582-9C7444815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6627" y="4750893"/>
            <a:ext cx="4645250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dirty="0" err="1"/>
              <a:t>Pročitajte</a:t>
            </a:r>
            <a:r>
              <a:rPr lang="en-US" sz="2400" dirty="0"/>
              <a:t> </a:t>
            </a:r>
            <a:r>
              <a:rPr lang="en-US" sz="2400" dirty="0" err="1"/>
              <a:t>izvor</a:t>
            </a:r>
            <a:r>
              <a:rPr lang="en-US" sz="2400" dirty="0"/>
              <a:t> u </a:t>
            </a:r>
            <a:r>
              <a:rPr lang="en-US" sz="2400" dirty="0" err="1"/>
              <a:t>udžbeniku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stranici</a:t>
            </a:r>
            <a:r>
              <a:rPr lang="en-US" sz="2400" dirty="0"/>
              <a:t> 67.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odgovorite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pitanja</a:t>
            </a:r>
            <a:r>
              <a:rPr lang="hr-HR" sz="2400" dirty="0"/>
              <a:t>.</a:t>
            </a:r>
            <a:endParaRPr lang="en-US" sz="2400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Slika 9" descr="Slika na kojoj se prikazuje zgrada, sjedenje, staro, stol&#10;&#10;Opis je automatski generiran">
            <a:extLst>
              <a:ext uri="{FF2B5EF4-FFF2-40B4-BE49-F238E27FC236}">
                <a16:creationId xmlns:a16="http://schemas.microsoft.com/office/drawing/2014/main" xmlns="" id="{15E16124-14CF-4D65-BBF6-F5213F9F80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392" y="260648"/>
            <a:ext cx="4129129" cy="5898756"/>
          </a:xfrm>
          <a:prstGeom prst="rect">
            <a:avLst/>
          </a:prstGeom>
        </p:spPr>
      </p:pic>
      <p:pic>
        <p:nvPicPr>
          <p:cNvPr id="11" name="Picture 2" descr="\\tartar\_Razmjena\dvukelic\Klio 6.png">
            <a:extLst>
              <a:ext uri="{FF2B5EF4-FFF2-40B4-BE49-F238E27FC236}">
                <a16:creationId xmlns:a16="http://schemas.microsoft.com/office/drawing/2014/main" xmlns="" id="{5B16FDC1-1A1B-416B-BEFF-D0CCB8BAB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94950" y="-32650"/>
            <a:ext cx="1797050" cy="469900"/>
          </a:xfrm>
          <a:prstGeom prst="rect">
            <a:avLst/>
          </a:prstGeom>
          <a:noFill/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E4832263-68D8-4ECB-BC2A-9280ED8C46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7050" y="5916786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41462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C8C3900-B8A1-4965-88E6-CBCBFE0672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65945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E3308B9-5514-4F7F-BFD9-8E783F3A7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24568"/>
            <a:ext cx="3351755" cy="541292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Hrvatsko kraljevstvo u XI. stoljeću</a:t>
            </a:r>
            <a:endParaRPr lang="hr-HR" sz="4000" dirty="0">
              <a:solidFill>
                <a:schemeClr val="bg1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A14E7A06-4B7A-4BB9-89AA-69CE0F8172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88625856"/>
              </p:ext>
            </p:extLst>
          </p:nvPr>
        </p:nvGraphicFramePr>
        <p:xfrm>
          <a:off x="5392455" y="623888"/>
          <a:ext cx="5961345" cy="541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86AA2F33-99E6-42A4-8B46-560311C5A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00456" y="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7FEDD35E-AB4E-479E-9E43-26FF1B6C98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8157" y="587727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2164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819A166-7571-4003-A6B8-B62034C3ED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A6AB9BA-40F3-4F00-94FF-8638BCC97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hr-HR" sz="6000" dirty="0">
                <a:solidFill>
                  <a:schemeClr val="bg1"/>
                </a:solidFill>
              </a:rPr>
              <a:t>Hrvatsko kraljevstvo u XI. stoljeću</a:t>
            </a:r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CC275D08-5262-44EE-AE13-CF221BA568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74986990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A16AA242-86DB-4874-AA27-A9240607D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00456" y="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3331594-33F7-4A95-899C-C66ACF4EC8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4889" y="594928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0596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608</Words>
  <Application>Microsoft Office PowerPoint</Application>
  <PresentationFormat>Custom</PresentationFormat>
  <Paragraphs>93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Hrvatsko kraljevstvo u XI. stoljeću</vt:lpstr>
      <vt:lpstr>Hrvatsko kraljevstvo u XI. stoljeću</vt:lpstr>
      <vt:lpstr>Hrvatsko kraljevstvo u XI. stoljeću</vt:lpstr>
      <vt:lpstr>Hrvatsko kraljevstvo u XI. stoljeću</vt:lpstr>
      <vt:lpstr>Hrvatsko kraljevstvo u XI. stoljeću</vt:lpstr>
      <vt:lpstr>Hrvatsko kraljevstvo u XI. stoljeću</vt:lpstr>
      <vt:lpstr>Hrvatsko kraljevstvo u XI. stoljeću</vt:lpstr>
      <vt:lpstr>Hrvatsko kraljevstvo u XI. stoljeću</vt:lpstr>
      <vt:lpstr>Hrvatsko kraljevstvo u XI. stoljeću</vt:lpstr>
      <vt:lpstr>Hrvatsko kraljevstvo u XI. stoljeću</vt:lpstr>
      <vt:lpstr>Hrvatsko kraljevstvo u XI. stoljeću</vt:lpstr>
      <vt:lpstr>Hrvatsko kraljevstvo u XI. stoljeću</vt:lpstr>
      <vt:lpstr>Hrvatsko kraljevstvo u XI. stoljeću</vt:lpstr>
      <vt:lpstr>Hrvatsko kraljevstvo u XI. stoljeću</vt:lpstr>
      <vt:lpstr>UPAMTIMO</vt:lpstr>
      <vt:lpstr>UPAMTIMO</vt:lpstr>
      <vt:lpstr>UPAMTIMO</vt:lpstr>
      <vt:lpstr>UPAMTIMO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Hrvatski vladari u XI. stoljeću</dc:title>
  <dc:creator>Ivan Cuzic</dc:creator>
  <cp:lastModifiedBy>dvukelic</cp:lastModifiedBy>
  <cp:revision>3</cp:revision>
  <dcterms:created xsi:type="dcterms:W3CDTF">2020-08-23T06:54:03Z</dcterms:created>
  <dcterms:modified xsi:type="dcterms:W3CDTF">2020-08-31T07:59:15Z</dcterms:modified>
</cp:coreProperties>
</file>